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95" r:id="rId3"/>
    <p:sldId id="296" r:id="rId4"/>
    <p:sldId id="297" r:id="rId5"/>
    <p:sldId id="299" r:id="rId6"/>
    <p:sldId id="298" r:id="rId7"/>
    <p:sldId id="272" r:id="rId8"/>
    <p:sldId id="300" r:id="rId9"/>
    <p:sldId id="302" r:id="rId10"/>
    <p:sldId id="301" r:id="rId11"/>
    <p:sldId id="263" r:id="rId12"/>
    <p:sldId id="303" r:id="rId13"/>
    <p:sldId id="304" r:id="rId14"/>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1" autoAdjust="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101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F82CD6-6351-440F-9592-561E8845B22B}" type="slidenum">
              <a:rPr lang="en-US"/>
              <a:pPr>
                <a:defRPr/>
              </a:pPr>
              <a:t>‹#›</a:t>
            </a:fld>
            <a:endParaRPr lang="en-US"/>
          </a:p>
        </p:txBody>
      </p:sp>
    </p:spTree>
    <p:extLst>
      <p:ext uri="{BB962C8B-B14F-4D97-AF65-F5344CB8AC3E}">
        <p14:creationId xmlns:p14="http://schemas.microsoft.com/office/powerpoint/2010/main" val="256648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0F8D7-0AF2-4389-8FCB-1658E7207047}" type="datetimeFigureOut">
              <a:rPr lang="en-US" smtClean="0"/>
              <a:pPr/>
              <a:t>6/25/2020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18CC6-52A2-4BDA-8EA9-F100F32B4146}" type="slidenum">
              <a:rPr lang="en-US" smtClean="0"/>
              <a:pPr/>
              <a:t>‹#›</a:t>
            </a:fld>
            <a:endParaRPr lang="en-US"/>
          </a:p>
        </p:txBody>
      </p:sp>
    </p:spTree>
    <p:extLst>
      <p:ext uri="{BB962C8B-B14F-4D97-AF65-F5344CB8AC3E}">
        <p14:creationId xmlns:p14="http://schemas.microsoft.com/office/powerpoint/2010/main" val="56925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718CC6-52A2-4BDA-8EA9-F100F32B4146}" type="slidenum">
              <a:rPr lang="en-US" smtClean="0"/>
              <a:pPr/>
              <a:t>9</a:t>
            </a:fld>
            <a:endParaRPr lang="en-US"/>
          </a:p>
        </p:txBody>
      </p:sp>
    </p:spTree>
    <p:extLst>
      <p:ext uri="{BB962C8B-B14F-4D97-AF65-F5344CB8AC3E}">
        <p14:creationId xmlns:p14="http://schemas.microsoft.com/office/powerpoint/2010/main" val="402909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718CC6-52A2-4BDA-8EA9-F100F32B4146}" type="slidenum">
              <a:rPr lang="en-US" smtClean="0"/>
              <a:pPr/>
              <a:t>10</a:t>
            </a:fld>
            <a:endParaRPr lang="en-US"/>
          </a:p>
        </p:txBody>
      </p:sp>
    </p:spTree>
    <p:extLst>
      <p:ext uri="{BB962C8B-B14F-4D97-AF65-F5344CB8AC3E}">
        <p14:creationId xmlns:p14="http://schemas.microsoft.com/office/powerpoint/2010/main" val="306812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18" Type="http://schemas.openxmlformats.org/officeDocument/2006/relationships/image" Target="../media/image3.jpeg"/><Relationship Id="rId26" Type="http://schemas.openxmlformats.org/officeDocument/2006/relationships/image" Target="../media/image7.jpeg"/><Relationship Id="rId3" Type="http://schemas.openxmlformats.org/officeDocument/2006/relationships/slideLayout" Target="../slideLayouts/slideLayout3.xml"/><Relationship Id="rId21" Type="http://schemas.openxmlformats.org/officeDocument/2006/relationships/hyperlink" Target="http://www.southernheightsumc.org/clientImages/29667/crosssunsetnohill.jpg" TargetMode="Externa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2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4.jpeg"/><Relationship Id="rId2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eg"/><Relationship Id="rId5" Type="http://schemas.openxmlformats.org/officeDocument/2006/relationships/slideLayout" Target="../slideLayouts/slideLayout5.xml"/><Relationship Id="rId1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2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28" Type="http://schemas.openxmlformats.org/officeDocument/2006/relationships/image" Target="../media/image8.jpeg"/><Relationship Id="rId10" Type="http://schemas.openxmlformats.org/officeDocument/2006/relationships/slideLayout" Target="../slideLayouts/slideLayout10.xml"/><Relationship Id="rId1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5.jpeg"/><Relationship Id="rId2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30"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worship">
            <a:hlinkClick r:id="rId13"/>
          </p:cNvPr>
          <p:cNvPicPr>
            <a:picLocks noChangeAspect="1" noChangeArrowheads="1"/>
          </p:cNvPicPr>
          <p:nvPr userDrawn="1"/>
        </p:nvPicPr>
        <p:blipFill>
          <a:blip r:embed="rId14" cstate="print"/>
          <a:srcRect b="5556"/>
          <a:stretch>
            <a:fillRect/>
          </a:stretch>
        </p:blipFill>
        <p:spPr bwMode="auto">
          <a:xfrm>
            <a:off x="3124200" y="1588"/>
            <a:ext cx="838200" cy="838200"/>
          </a:xfrm>
          <a:prstGeom prst="rect">
            <a:avLst/>
          </a:prstGeom>
          <a:noFill/>
          <a:ln w="9525">
            <a:noFill/>
            <a:miter lim="800000"/>
            <a:headEnd/>
            <a:tailEnd/>
          </a:ln>
        </p:spPr>
      </p:pic>
      <p:pic>
        <p:nvPicPr>
          <p:cNvPr id="1027" name="Picture 10" descr="51039_raised_hands">
            <a:hlinkClick r:id="rId15"/>
          </p:cNvPr>
          <p:cNvPicPr>
            <a:picLocks noChangeAspect="1" noChangeArrowheads="1"/>
          </p:cNvPicPr>
          <p:nvPr userDrawn="1"/>
        </p:nvPicPr>
        <p:blipFill>
          <a:blip r:embed="rId16" cstate="print"/>
          <a:srcRect/>
          <a:stretch>
            <a:fillRect/>
          </a:stretch>
        </p:blipFill>
        <p:spPr bwMode="auto">
          <a:xfrm>
            <a:off x="6019800" y="0"/>
            <a:ext cx="1104900" cy="838200"/>
          </a:xfrm>
          <a:prstGeom prst="rect">
            <a:avLst/>
          </a:prstGeom>
          <a:noFill/>
          <a:ln w="9525">
            <a:noFill/>
            <a:miter lim="800000"/>
            <a:headEnd/>
            <a:tailEnd/>
          </a:ln>
        </p:spPr>
      </p:pic>
      <p:pic>
        <p:nvPicPr>
          <p:cNvPr id="1028" name="Picture 11" descr="worship">
            <a:hlinkClick r:id="rId17"/>
          </p:cNvPr>
          <p:cNvPicPr>
            <a:picLocks noChangeAspect="1" noChangeArrowheads="1"/>
          </p:cNvPicPr>
          <p:nvPr userDrawn="1"/>
        </p:nvPicPr>
        <p:blipFill>
          <a:blip r:embed="rId18" cstate="print"/>
          <a:srcRect/>
          <a:stretch>
            <a:fillRect/>
          </a:stretch>
        </p:blipFill>
        <p:spPr bwMode="auto">
          <a:xfrm>
            <a:off x="4876800" y="0"/>
            <a:ext cx="1143000" cy="839788"/>
          </a:xfrm>
          <a:prstGeom prst="rect">
            <a:avLst/>
          </a:prstGeom>
          <a:noFill/>
          <a:ln w="9525">
            <a:noFill/>
            <a:miter lim="800000"/>
            <a:headEnd/>
            <a:tailEnd/>
          </a:ln>
        </p:spPr>
      </p:pic>
      <p:pic>
        <p:nvPicPr>
          <p:cNvPr id="1029" name="Picture 12" descr="ausschnitt_aus_die_erschaffung_adams_7390001">
            <a:hlinkClick r:id="rId19"/>
          </p:cNvPr>
          <p:cNvPicPr>
            <a:picLocks noChangeAspect="1" noChangeArrowheads="1"/>
          </p:cNvPicPr>
          <p:nvPr userDrawn="1"/>
        </p:nvPicPr>
        <p:blipFill>
          <a:blip r:embed="rId20" cstate="print"/>
          <a:srcRect/>
          <a:stretch>
            <a:fillRect/>
          </a:stretch>
        </p:blipFill>
        <p:spPr bwMode="auto">
          <a:xfrm>
            <a:off x="609600" y="0"/>
            <a:ext cx="1371600" cy="835025"/>
          </a:xfrm>
          <a:prstGeom prst="rect">
            <a:avLst/>
          </a:prstGeom>
          <a:noFill/>
          <a:ln w="9525">
            <a:noFill/>
            <a:miter lim="800000"/>
            <a:headEnd/>
            <a:tailEnd/>
          </a:ln>
        </p:spPr>
      </p:pic>
      <p:pic>
        <p:nvPicPr>
          <p:cNvPr id="1030" name="Picture 13" descr="See full size image">
            <a:hlinkClick r:id="rId21"/>
          </p:cNvPr>
          <p:cNvPicPr>
            <a:picLocks noChangeAspect="1" noChangeArrowheads="1"/>
          </p:cNvPicPr>
          <p:nvPr userDrawn="1"/>
        </p:nvPicPr>
        <p:blipFill>
          <a:blip r:embed="rId22" cstate="print"/>
          <a:srcRect/>
          <a:stretch>
            <a:fillRect/>
          </a:stretch>
        </p:blipFill>
        <p:spPr bwMode="auto">
          <a:xfrm>
            <a:off x="3962400" y="0"/>
            <a:ext cx="914400" cy="812800"/>
          </a:xfrm>
          <a:prstGeom prst="rect">
            <a:avLst/>
          </a:prstGeom>
          <a:noFill/>
          <a:ln w="9525">
            <a:noFill/>
            <a:miter lim="800000"/>
            <a:headEnd/>
            <a:tailEnd/>
          </a:ln>
        </p:spPr>
      </p:pic>
      <p:pic>
        <p:nvPicPr>
          <p:cNvPr id="1031" name="Picture 14" descr="def-thumb">
            <a:hlinkClick r:id="rId23"/>
          </p:cNvPr>
          <p:cNvPicPr>
            <a:picLocks noChangeAspect="1" noChangeArrowheads="1"/>
          </p:cNvPicPr>
          <p:nvPr userDrawn="1"/>
        </p:nvPicPr>
        <p:blipFill>
          <a:blip r:embed="rId24" cstate="print"/>
          <a:srcRect/>
          <a:stretch>
            <a:fillRect/>
          </a:stretch>
        </p:blipFill>
        <p:spPr bwMode="auto">
          <a:xfrm>
            <a:off x="8077200" y="0"/>
            <a:ext cx="1066800" cy="788988"/>
          </a:xfrm>
          <a:prstGeom prst="rect">
            <a:avLst/>
          </a:prstGeom>
          <a:noFill/>
          <a:ln w="9525">
            <a:noFill/>
            <a:miter lim="800000"/>
            <a:headEnd/>
            <a:tailEnd/>
          </a:ln>
        </p:spPr>
      </p:pic>
      <p:pic>
        <p:nvPicPr>
          <p:cNvPr id="1032" name="Picture 15" descr="PraiseMotion">
            <a:hlinkClick r:id="rId25"/>
          </p:cNvPr>
          <p:cNvPicPr>
            <a:picLocks noChangeAspect="1" noChangeArrowheads="1"/>
          </p:cNvPicPr>
          <p:nvPr userDrawn="1"/>
        </p:nvPicPr>
        <p:blipFill>
          <a:blip r:embed="rId26" cstate="print"/>
          <a:srcRect/>
          <a:stretch>
            <a:fillRect/>
          </a:stretch>
        </p:blipFill>
        <p:spPr bwMode="auto">
          <a:xfrm>
            <a:off x="7086600" y="1588"/>
            <a:ext cx="990600" cy="836612"/>
          </a:xfrm>
          <a:prstGeom prst="rect">
            <a:avLst/>
          </a:prstGeom>
          <a:noFill/>
          <a:ln w="9525">
            <a:noFill/>
            <a:miter lim="800000"/>
            <a:headEnd/>
            <a:tailEnd/>
          </a:ln>
        </p:spPr>
      </p:pic>
      <p:sp>
        <p:nvSpPr>
          <p:cNvPr id="1040" name="Text Box 16"/>
          <p:cNvSpPr txBox="1">
            <a:spLocks noChangeArrowheads="1"/>
          </p:cNvSpPr>
          <p:nvPr userDrawn="1"/>
        </p:nvSpPr>
        <p:spPr bwMode="auto">
          <a:xfrm>
            <a:off x="0" y="771525"/>
            <a:ext cx="9144000" cy="373063"/>
          </a:xfrm>
          <a:prstGeom prst="rect">
            <a:avLst/>
          </a:prstGeom>
          <a:solidFill>
            <a:srgbClr val="3366FF"/>
          </a:solidFill>
          <a:ln w="6350">
            <a:solidFill>
              <a:srgbClr val="3366FF"/>
            </a:solidFill>
            <a:miter lim="800000"/>
            <a:headEnd/>
            <a:tailEnd/>
          </a:ln>
          <a:effectLst/>
        </p:spPr>
        <p:txBody>
          <a:bodyPr>
            <a:spAutoFit/>
          </a:bodyPr>
          <a:lstStyle/>
          <a:p>
            <a:pPr>
              <a:spcBef>
                <a:spcPct val="50000"/>
              </a:spcBef>
              <a:defRPr/>
            </a:pPr>
            <a:endParaRPr lang="en-US"/>
          </a:p>
        </p:txBody>
      </p:sp>
      <p:pic>
        <p:nvPicPr>
          <p:cNvPr id="1034" name="Picture 17" descr="bible3">
            <a:hlinkClick r:id="rId27"/>
          </p:cNvPr>
          <p:cNvPicPr>
            <a:picLocks noChangeAspect="1" noChangeArrowheads="1"/>
          </p:cNvPicPr>
          <p:nvPr userDrawn="1"/>
        </p:nvPicPr>
        <p:blipFill>
          <a:blip r:embed="rId28" cstate="print"/>
          <a:srcRect/>
          <a:stretch>
            <a:fillRect/>
          </a:stretch>
        </p:blipFill>
        <p:spPr bwMode="auto">
          <a:xfrm>
            <a:off x="-17463" y="0"/>
            <a:ext cx="627063" cy="762000"/>
          </a:xfrm>
          <a:prstGeom prst="rect">
            <a:avLst/>
          </a:prstGeom>
          <a:noFill/>
          <a:ln w="9525">
            <a:noFill/>
            <a:miter lim="800000"/>
            <a:headEnd/>
            <a:tailEnd/>
          </a:ln>
        </p:spPr>
      </p:pic>
      <p:pic>
        <p:nvPicPr>
          <p:cNvPr id="1035" name="Picture 18" descr="37489_82505">
            <a:hlinkClick r:id="rId29"/>
          </p:cNvPr>
          <p:cNvPicPr>
            <a:picLocks noChangeAspect="1" noChangeArrowheads="1"/>
          </p:cNvPicPr>
          <p:nvPr userDrawn="1"/>
        </p:nvPicPr>
        <p:blipFill>
          <a:blip r:embed="rId30" cstate="print"/>
          <a:srcRect/>
          <a:stretch>
            <a:fillRect/>
          </a:stretch>
        </p:blipFill>
        <p:spPr bwMode="auto">
          <a:xfrm>
            <a:off x="1981200" y="0"/>
            <a:ext cx="11430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18" Type="http://schemas.openxmlformats.org/officeDocument/2006/relationships/image" Target="../media/image8.jpeg"/><Relationship Id="rId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21" Type="http://schemas.openxmlformats.org/officeDocument/2006/relationships/image" Target="../media/image10.jpeg"/><Relationship Id="rId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12" Type="http://schemas.openxmlformats.org/officeDocument/2006/relationships/image" Target="../media/image5.jpeg"/><Relationship Id="rId1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2" Type="http://schemas.openxmlformats.org/officeDocument/2006/relationships/slideLayout" Target="../slideLayouts/slideLayout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tags" Target="../tags/tag2.xml"/><Relationship Id="rId6" Type="http://schemas.openxmlformats.org/officeDocument/2006/relationships/image" Target="../media/image2.jpeg"/><Relationship Id="rId11" Type="http://schemas.openxmlformats.org/officeDocument/2006/relationships/hyperlink" Target="http://www.southernheightsumc.org/clientImages/29667/crosssunsetnohill.jpg" TargetMode="External"/><Relationship Id="rId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1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10" Type="http://schemas.openxmlformats.org/officeDocument/2006/relationships/image" Target="../media/image4.jpeg"/><Relationship Id="rId1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4" Type="http://schemas.openxmlformats.org/officeDocument/2006/relationships/image" Target="../media/image1.jpeg"/><Relationship Id="rId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18" Type="http://schemas.openxmlformats.org/officeDocument/2006/relationships/image" Target="../media/image8.jpeg"/><Relationship Id="rId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21" Type="http://schemas.openxmlformats.org/officeDocument/2006/relationships/image" Target="../media/image10.jpeg"/><Relationship Id="rId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12" Type="http://schemas.openxmlformats.org/officeDocument/2006/relationships/image" Target="../media/image5.jpeg"/><Relationship Id="rId1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2" Type="http://schemas.openxmlformats.org/officeDocument/2006/relationships/slideLayout" Target="../slideLayouts/slideLayout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tags" Target="../tags/tag3.xml"/><Relationship Id="rId6" Type="http://schemas.openxmlformats.org/officeDocument/2006/relationships/image" Target="../media/image2.jpeg"/><Relationship Id="rId11" Type="http://schemas.openxmlformats.org/officeDocument/2006/relationships/hyperlink" Target="http://www.southernheightsumc.org/clientImages/29667/crosssunsetnohill.jpg" TargetMode="External"/><Relationship Id="rId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1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10" Type="http://schemas.openxmlformats.org/officeDocument/2006/relationships/image" Target="../media/image4.jpeg"/><Relationship Id="rId1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4" Type="http://schemas.openxmlformats.org/officeDocument/2006/relationships/image" Target="../media/image1.jpeg"/><Relationship Id="rId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18" Type="http://schemas.openxmlformats.org/officeDocument/2006/relationships/image" Target="../media/image8.jpeg"/><Relationship Id="rId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21" Type="http://schemas.openxmlformats.org/officeDocument/2006/relationships/image" Target="../media/image10.jpeg"/><Relationship Id="rId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12" Type="http://schemas.openxmlformats.org/officeDocument/2006/relationships/image" Target="../media/image5.jpeg"/><Relationship Id="rId1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2" Type="http://schemas.openxmlformats.org/officeDocument/2006/relationships/slideLayout" Target="../slideLayouts/slideLayout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tags" Target="../tags/tag4.xml"/><Relationship Id="rId6" Type="http://schemas.openxmlformats.org/officeDocument/2006/relationships/image" Target="../media/image2.jpeg"/><Relationship Id="rId11" Type="http://schemas.openxmlformats.org/officeDocument/2006/relationships/hyperlink" Target="http://www.southernheightsumc.org/clientImages/29667/crosssunsetnohill.jpg" TargetMode="External"/><Relationship Id="rId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1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10" Type="http://schemas.openxmlformats.org/officeDocument/2006/relationships/image" Target="../media/image4.jpeg"/><Relationship Id="rId1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4" Type="http://schemas.openxmlformats.org/officeDocument/2006/relationships/image" Target="../media/image1.jpeg"/><Relationship Id="rId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1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18" Type="http://schemas.openxmlformats.org/officeDocument/2006/relationships/image" Target="../media/image8.jpeg"/><Relationship Id="rId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12" Type="http://schemas.openxmlformats.org/officeDocument/2006/relationships/image" Target="../media/image5.jpeg"/><Relationship Id="rId1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2" Type="http://schemas.openxmlformats.org/officeDocument/2006/relationships/slideLayout" Target="../slideLayouts/slideLayout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tags" Target="../tags/tag5.xml"/><Relationship Id="rId6" Type="http://schemas.openxmlformats.org/officeDocument/2006/relationships/image" Target="../media/image2.jpeg"/><Relationship Id="rId11" Type="http://schemas.openxmlformats.org/officeDocument/2006/relationships/hyperlink" Target="http://www.southernheightsumc.org/clientImages/29667/crosssunsetnohill.jpg" TargetMode="External"/><Relationship Id="rId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1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10" Type="http://schemas.openxmlformats.org/officeDocument/2006/relationships/image" Target="../media/image4.jpeg"/><Relationship Id="rId1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4" Type="http://schemas.openxmlformats.org/officeDocument/2006/relationships/image" Target="../media/image1.jpeg"/><Relationship Id="rId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18" Type="http://schemas.openxmlformats.org/officeDocument/2006/relationships/image" Target="../media/image8.jpeg"/><Relationship Id="rId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21" Type="http://schemas.openxmlformats.org/officeDocument/2006/relationships/image" Target="../media/image11.jpeg"/><Relationship Id="rId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12" Type="http://schemas.openxmlformats.org/officeDocument/2006/relationships/image" Target="../media/image5.jpeg"/><Relationship Id="rId1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2" Type="http://schemas.openxmlformats.org/officeDocument/2006/relationships/slideLayout" Target="../slideLayouts/slideLayout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tags" Target="../tags/tag6.xml"/><Relationship Id="rId6" Type="http://schemas.openxmlformats.org/officeDocument/2006/relationships/image" Target="../media/image2.jpeg"/><Relationship Id="rId11" Type="http://schemas.openxmlformats.org/officeDocument/2006/relationships/hyperlink" Target="http://www.southernheightsumc.org/clientImages/29667/crosssunsetnohill.jpg" TargetMode="External"/><Relationship Id="rId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1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10" Type="http://schemas.openxmlformats.org/officeDocument/2006/relationships/image" Target="../media/image4.jpeg"/><Relationship Id="rId1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4" Type="http://schemas.openxmlformats.org/officeDocument/2006/relationships/image" Target="../media/image1.jpeg"/><Relationship Id="rId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1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images.google.com/imgres?imgurl=http://www.gospelmusicbites.com/wp-content/themes/WP-MagTheme10-Prem/images/def-thumb.jpg&amp;imgrefurl=http://www.gospelmusicbites.com/tag/praise-and-worship/&amp;usg=__C7GHgCmwPzD0abzwVQTqfblky4Q=&amp;h=321&amp;w=340&amp;sz=139&amp;hl=en&amp;start=18&amp;um=1&amp;tbnid=Ynkn-K0LgSpooM:&amp;tbnh=112&amp;tbnw=119&amp;prev=/images?q=praise+and+worship&amp;hl=en&amp;um=1" TargetMode="External"/><Relationship Id="rId18" Type="http://schemas.openxmlformats.org/officeDocument/2006/relationships/image" Target="../media/image8.jpeg"/><Relationship Id="rId3" Type="http://schemas.openxmlformats.org/officeDocument/2006/relationships/hyperlink" Target="http://images.google.com/imgres?imgurl=http://imspeakingtruth.files.wordpress.com/2008/07/worship.jpg&amp;imgrefurl=http://imspeakingtruth.wordpress.com/2008/07/22/reformers-worship/&amp;usg=__-09jh_Ikklp3wcvdB2HKr_hptmc=&amp;h=340&amp;w=348&amp;sz=69&amp;hl=en&amp;start=67&amp;tbnid=HuVj0TReMaJ5yM:&amp;tbnh=117&amp;tbnw=120&amp;prev=/images?q=worship+images&amp;gbv=2&amp;ndsp=20&amp;hl=en&amp;sa=N&amp;start=60" TargetMode="External"/><Relationship Id="rId21" Type="http://schemas.openxmlformats.org/officeDocument/2006/relationships/image" Target="../media/image12.jpeg"/><Relationship Id="rId7" Type="http://schemas.openxmlformats.org/officeDocument/2006/relationships/hyperlink" Target="http://images.google.com/imgres?imgurl=http://www.watton.org/worship/graphics/worship.jpg&amp;imgrefurl=http://www.watton.org/worship/teaching/heart/annoint.shtml&amp;usg=__yqF3vxXOQlq-tGCXGL8OxQP2MCQ=&amp;h=202&amp;w=274&amp;sz=11&amp;hl=en&amp;start=15&amp;tbnid=D8_0DeHem1GATM:&amp;tbnh=83&amp;tbnw=113&amp;prev=/images?q=worship+clip+art&amp;gbv=2&amp;hl=en" TargetMode="External"/><Relationship Id="rId12" Type="http://schemas.openxmlformats.org/officeDocument/2006/relationships/image" Target="../media/image5.jpeg"/><Relationship Id="rId17" Type="http://schemas.openxmlformats.org/officeDocument/2006/relationships/hyperlink" Target="http://images.google.com/imgres?imgurl=http://marionchurchofchrist.com/images/bible3.gif&amp;imgrefurl=http://www.greyleads.com/theology/is-it-necessary-for-the-creation-story-to-be-literal/&amp;h=233&amp;w=345&amp;sz=60&amp;hl=en&amp;start=10&amp;usg=__K8-ZI6wEeq-woMcardA8I7ULRB4=&amp;tbnid=Hpq_atRpmM3sVM:&amp;tbnh=81&amp;tbnw=120&amp;prev=/images?q=God+creating+earth&amp;gbv=2&amp;hl=en&amp;sa=G" TargetMode="External"/><Relationship Id="rId2" Type="http://schemas.openxmlformats.org/officeDocument/2006/relationships/slideLayout" Target="../slideLayouts/slideLayout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tags" Target="../tags/tag7.xml"/><Relationship Id="rId6" Type="http://schemas.openxmlformats.org/officeDocument/2006/relationships/image" Target="../media/image2.jpeg"/><Relationship Id="rId11" Type="http://schemas.openxmlformats.org/officeDocument/2006/relationships/hyperlink" Target="http://www.southernheightsumc.org/clientImages/29667/crosssunsetnohill.jpg" TargetMode="External"/><Relationship Id="rId5" Type="http://schemas.openxmlformats.org/officeDocument/2006/relationships/hyperlink" Target="http://images.google.com/imgres?imgurl=http://jakewhite.org/wp-content/uploads/2008/04/51039_raised_hands.jpg&amp;imgrefurl=http://jakewhite.org/2008/04/20/worship/&amp;usg=__Yb2AeRLW3MHkBMcbcAHt21cQqnw=&amp;h=225&amp;w=300&amp;sz=10&amp;hl=en&amp;start=19&amp;tbnid=m8zsb6r-7C0wcM:&amp;tbnh=87&amp;tbnw=116&amp;prev=/images?q=worship+hands&amp;gbv=2&amp;hl=en" TargetMode="External"/><Relationship Id="rId15" Type="http://schemas.openxmlformats.org/officeDocument/2006/relationships/hyperlink" Target="http://images.google.com/imgres?imgurl=http://www.seventhdaybaptist.org/images/7DB/Pictures/PraiseMotion.jpg&amp;imgrefurl=http://www.seventhdaybaptist.org/7DB/Events_EN.asp?SnID=2&amp;usg=__MK-UQS6WnYlp3qMv4k8p-kAW-7E=&amp;h=590&amp;w=720&amp;sz=355&amp;hl=en&amp;start=6&amp;um=1&amp;tbnid=SL7ERYJ33aPSLM:&amp;tbnh=115&amp;tbnw=140&amp;prev=/images?q=praise+dance&amp;ndsp=20&amp;hl=en&amp;sa=N&amp;um=1" TargetMode="External"/><Relationship Id="rId10" Type="http://schemas.openxmlformats.org/officeDocument/2006/relationships/image" Target="../media/image4.jpeg"/><Relationship Id="rId19" Type="http://schemas.openxmlformats.org/officeDocument/2006/relationships/hyperlink" Target="http://images.google.com/imgres?imgurl=http://www.savannahbranchchurch.org/us/images/37489_82505.jpg&amp;imgrefurl=http://www.savannahbranchchurch.org/home.aspx?igid=7798&amp;h=765&amp;w=1020&amp;sz=32&amp;hl=en&amp;start=1&amp;usg=__B5PyBesVa67gPi0w6olpL71ZQP8=&amp;tbnid=u5Z7-t_QufanSM:&amp;tbnh=113&amp;tbnw=150&amp;prev=/images?q=praise+and+worship&amp;gbv=2&amp;hl=en&amp;sa=G" TargetMode="External"/><Relationship Id="rId4" Type="http://schemas.openxmlformats.org/officeDocument/2006/relationships/image" Target="../media/image1.jpeg"/><Relationship Id="rId9" Type="http://schemas.openxmlformats.org/officeDocument/2006/relationships/hyperlink" Target="http://images.google.com/imgres?imgurl=http://www.myartprints.co.uk/kunst/michelangelo_buonarroti/ausschnitt_aus_die_erschaffung_adams_7390001.jpg&amp;imgrefurl=http://www.myartprints.co.uk/a/michelangelo-buonarroti/michelangelo-ausschnitt-aus-die-erschaffung-adams.html&amp;usg=__1dvNoUDZ6Y2IzpGWnV2h0lIaGsQ=&amp;h=333&amp;w=550&amp;sz=50&amp;hl=en&amp;start=8&amp;um=1&amp;tbnid=FAN_zI788rwWjM:&amp;tbnh=81&amp;tbnw=133&amp;prev=/images?q=creation+of+man&amp;ndsp=20&amp;hl=en&amp;sa=G&amp;um=1" TargetMode="External"/><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5" descr="worship">
            <a:hlinkClick r:id="rId3"/>
          </p:cNvPr>
          <p:cNvPicPr>
            <a:picLocks noChangeAspect="1" noChangeArrowheads="1"/>
          </p:cNvPicPr>
          <p:nvPr/>
        </p:nvPicPr>
        <p:blipFill>
          <a:blip r:embed="rId4" cstate="print"/>
          <a:srcRect b="5556"/>
          <a:stretch>
            <a:fillRect/>
          </a:stretch>
        </p:blipFill>
        <p:spPr bwMode="auto">
          <a:xfrm>
            <a:off x="3124200" y="1588"/>
            <a:ext cx="838200" cy="838200"/>
          </a:xfrm>
          <a:prstGeom prst="rect">
            <a:avLst/>
          </a:prstGeom>
          <a:noFill/>
          <a:ln w="9525">
            <a:noFill/>
            <a:miter lim="800000"/>
            <a:headEnd/>
            <a:tailEnd/>
          </a:ln>
        </p:spPr>
      </p:pic>
      <p:pic>
        <p:nvPicPr>
          <p:cNvPr id="2052" name="Picture 6" descr="51039_raised_hands">
            <a:hlinkClick r:id="rId5"/>
          </p:cNvPr>
          <p:cNvPicPr>
            <a:picLocks noChangeAspect="1" noChangeArrowheads="1"/>
          </p:cNvPicPr>
          <p:nvPr/>
        </p:nvPicPr>
        <p:blipFill>
          <a:blip r:embed="rId6" cstate="print"/>
          <a:srcRect/>
          <a:stretch>
            <a:fillRect/>
          </a:stretch>
        </p:blipFill>
        <p:spPr bwMode="auto">
          <a:xfrm>
            <a:off x="6019800" y="0"/>
            <a:ext cx="1104900" cy="838200"/>
          </a:xfrm>
          <a:prstGeom prst="rect">
            <a:avLst/>
          </a:prstGeom>
          <a:noFill/>
          <a:ln w="9525">
            <a:noFill/>
            <a:miter lim="800000"/>
            <a:headEnd/>
            <a:tailEnd/>
          </a:ln>
        </p:spPr>
      </p:pic>
      <p:pic>
        <p:nvPicPr>
          <p:cNvPr id="2053" name="Picture 7" descr="worship">
            <a:hlinkClick r:id="rId7"/>
          </p:cNvPr>
          <p:cNvPicPr>
            <a:picLocks noChangeAspect="1" noChangeArrowheads="1"/>
          </p:cNvPicPr>
          <p:nvPr/>
        </p:nvPicPr>
        <p:blipFill>
          <a:blip r:embed="rId8" cstate="print"/>
          <a:srcRect/>
          <a:stretch>
            <a:fillRect/>
          </a:stretch>
        </p:blipFill>
        <p:spPr bwMode="auto">
          <a:xfrm>
            <a:off x="4876800" y="0"/>
            <a:ext cx="1143000" cy="839788"/>
          </a:xfrm>
          <a:prstGeom prst="rect">
            <a:avLst/>
          </a:prstGeom>
          <a:noFill/>
          <a:ln w="9525">
            <a:noFill/>
            <a:miter lim="800000"/>
            <a:headEnd/>
            <a:tailEnd/>
          </a:ln>
        </p:spPr>
      </p:pic>
      <p:pic>
        <p:nvPicPr>
          <p:cNvPr id="2054" name="Picture 8" descr="ausschnitt_aus_die_erschaffung_adams_7390001">
            <a:hlinkClick r:id="rId9"/>
          </p:cNvPr>
          <p:cNvPicPr>
            <a:picLocks noChangeAspect="1" noChangeArrowheads="1"/>
          </p:cNvPicPr>
          <p:nvPr/>
        </p:nvPicPr>
        <p:blipFill>
          <a:blip r:embed="rId10" cstate="print"/>
          <a:srcRect/>
          <a:stretch>
            <a:fillRect/>
          </a:stretch>
        </p:blipFill>
        <p:spPr bwMode="auto">
          <a:xfrm>
            <a:off x="609600" y="0"/>
            <a:ext cx="1371600" cy="835025"/>
          </a:xfrm>
          <a:prstGeom prst="rect">
            <a:avLst/>
          </a:prstGeom>
          <a:noFill/>
          <a:ln w="9525">
            <a:noFill/>
            <a:miter lim="800000"/>
            <a:headEnd/>
            <a:tailEnd/>
          </a:ln>
        </p:spPr>
      </p:pic>
      <p:pic>
        <p:nvPicPr>
          <p:cNvPr id="2055" name="Picture 9" descr="See full size image">
            <a:hlinkClick r:id="rId11"/>
          </p:cNvPr>
          <p:cNvPicPr>
            <a:picLocks noChangeAspect="1" noChangeArrowheads="1"/>
          </p:cNvPicPr>
          <p:nvPr/>
        </p:nvPicPr>
        <p:blipFill>
          <a:blip r:embed="rId12" cstate="print"/>
          <a:srcRect/>
          <a:stretch>
            <a:fillRect/>
          </a:stretch>
        </p:blipFill>
        <p:spPr bwMode="auto">
          <a:xfrm>
            <a:off x="3962400" y="0"/>
            <a:ext cx="914400" cy="812800"/>
          </a:xfrm>
          <a:prstGeom prst="rect">
            <a:avLst/>
          </a:prstGeom>
          <a:noFill/>
          <a:ln w="9525">
            <a:noFill/>
            <a:miter lim="800000"/>
            <a:headEnd/>
            <a:tailEnd/>
          </a:ln>
        </p:spPr>
      </p:pic>
      <p:pic>
        <p:nvPicPr>
          <p:cNvPr id="2056" name="Picture 10" descr="def-thumb">
            <a:hlinkClick r:id="rId13"/>
          </p:cNvPr>
          <p:cNvPicPr>
            <a:picLocks noChangeAspect="1" noChangeArrowheads="1"/>
          </p:cNvPicPr>
          <p:nvPr/>
        </p:nvPicPr>
        <p:blipFill>
          <a:blip r:embed="rId14" cstate="print"/>
          <a:srcRect/>
          <a:stretch>
            <a:fillRect/>
          </a:stretch>
        </p:blipFill>
        <p:spPr bwMode="auto">
          <a:xfrm>
            <a:off x="8077200" y="0"/>
            <a:ext cx="1066800" cy="788988"/>
          </a:xfrm>
          <a:prstGeom prst="rect">
            <a:avLst/>
          </a:prstGeom>
          <a:noFill/>
          <a:ln w="9525">
            <a:noFill/>
            <a:miter lim="800000"/>
            <a:headEnd/>
            <a:tailEnd/>
          </a:ln>
        </p:spPr>
      </p:pic>
      <p:pic>
        <p:nvPicPr>
          <p:cNvPr id="2057" name="Picture 11" descr="PraiseMotion">
            <a:hlinkClick r:id="rId15"/>
          </p:cNvPr>
          <p:cNvPicPr>
            <a:picLocks noChangeAspect="1" noChangeArrowheads="1"/>
          </p:cNvPicPr>
          <p:nvPr/>
        </p:nvPicPr>
        <p:blipFill>
          <a:blip r:embed="rId16" cstate="print"/>
          <a:srcRect/>
          <a:stretch>
            <a:fillRect/>
          </a:stretch>
        </p:blipFill>
        <p:spPr bwMode="auto">
          <a:xfrm>
            <a:off x="7086600" y="1588"/>
            <a:ext cx="990600" cy="836612"/>
          </a:xfrm>
          <a:prstGeom prst="rect">
            <a:avLst/>
          </a:prstGeom>
          <a:noFill/>
          <a:ln w="9525">
            <a:noFill/>
            <a:miter lim="800000"/>
            <a:headEnd/>
            <a:tailEnd/>
          </a:ln>
        </p:spPr>
      </p:pic>
      <p:sp>
        <p:nvSpPr>
          <p:cNvPr id="2058" name="Text Box 12"/>
          <p:cNvSpPr txBox="1">
            <a:spLocks noChangeArrowheads="1"/>
          </p:cNvSpPr>
          <p:nvPr/>
        </p:nvSpPr>
        <p:spPr bwMode="auto">
          <a:xfrm>
            <a:off x="0" y="771525"/>
            <a:ext cx="9144000" cy="373063"/>
          </a:xfrm>
          <a:prstGeom prst="rect">
            <a:avLst/>
          </a:prstGeom>
          <a:solidFill>
            <a:srgbClr val="3366FF"/>
          </a:solidFill>
          <a:ln w="6350">
            <a:solidFill>
              <a:srgbClr val="3366FF"/>
            </a:solidFill>
            <a:miter lim="800000"/>
            <a:headEnd/>
            <a:tailEnd/>
          </a:ln>
        </p:spPr>
        <p:txBody>
          <a:bodyPr>
            <a:spAutoFit/>
          </a:bodyPr>
          <a:lstStyle/>
          <a:p>
            <a:pPr>
              <a:spcBef>
                <a:spcPct val="50000"/>
              </a:spcBef>
            </a:pPr>
            <a:endParaRPr lang="en-US"/>
          </a:p>
        </p:txBody>
      </p:sp>
      <p:pic>
        <p:nvPicPr>
          <p:cNvPr id="2059" name="Picture 13" descr="bible3">
            <a:hlinkClick r:id="rId17"/>
          </p:cNvPr>
          <p:cNvPicPr>
            <a:picLocks noChangeAspect="1" noChangeArrowheads="1"/>
          </p:cNvPicPr>
          <p:nvPr/>
        </p:nvPicPr>
        <p:blipFill>
          <a:blip r:embed="rId18" cstate="print"/>
          <a:srcRect/>
          <a:stretch>
            <a:fillRect/>
          </a:stretch>
        </p:blipFill>
        <p:spPr bwMode="auto">
          <a:xfrm>
            <a:off x="-17463" y="0"/>
            <a:ext cx="627063" cy="762000"/>
          </a:xfrm>
          <a:prstGeom prst="rect">
            <a:avLst/>
          </a:prstGeom>
          <a:noFill/>
          <a:ln w="9525">
            <a:noFill/>
            <a:miter lim="800000"/>
            <a:headEnd/>
            <a:tailEnd/>
          </a:ln>
        </p:spPr>
      </p:pic>
      <p:pic>
        <p:nvPicPr>
          <p:cNvPr id="2060" name="Picture 14" descr="37489_82505">
            <a:hlinkClick r:id="rId19"/>
          </p:cNvPr>
          <p:cNvPicPr>
            <a:picLocks noChangeAspect="1" noChangeArrowheads="1"/>
          </p:cNvPicPr>
          <p:nvPr/>
        </p:nvPicPr>
        <p:blipFill>
          <a:blip r:embed="rId20" cstate="print"/>
          <a:srcRect/>
          <a:stretch>
            <a:fillRect/>
          </a:stretch>
        </p:blipFill>
        <p:spPr bwMode="auto">
          <a:xfrm>
            <a:off x="1981200" y="0"/>
            <a:ext cx="1143000" cy="762000"/>
          </a:xfrm>
          <a:prstGeom prst="rect">
            <a:avLst/>
          </a:prstGeom>
          <a:noFill/>
          <a:ln w="9525">
            <a:noFill/>
            <a:miter lim="800000"/>
            <a:headEnd/>
            <a:tailEnd/>
          </a:ln>
        </p:spPr>
      </p:pic>
      <p:pic>
        <p:nvPicPr>
          <p:cNvPr id="20482" name="Picture 2" descr="https://enduringword.com/wp-content/uploads/2016/05/jesus-return-clouds-600.jpg"/>
          <p:cNvPicPr>
            <a:picLocks noChangeAspect="1" noChangeArrowheads="1"/>
          </p:cNvPicPr>
          <p:nvPr/>
        </p:nvPicPr>
        <p:blipFill>
          <a:blip r:embed="rId21"/>
          <a:srcRect/>
          <a:stretch>
            <a:fillRect/>
          </a:stretch>
        </p:blipFill>
        <p:spPr bwMode="auto">
          <a:xfrm>
            <a:off x="0" y="1104900"/>
            <a:ext cx="9144000" cy="5715000"/>
          </a:xfrm>
          <a:prstGeom prst="rect">
            <a:avLst/>
          </a:prstGeom>
          <a:noFill/>
        </p:spPr>
      </p:pic>
      <p:sp>
        <p:nvSpPr>
          <p:cNvPr id="15" name="TextBox 14"/>
          <p:cNvSpPr txBox="1"/>
          <p:nvPr/>
        </p:nvSpPr>
        <p:spPr>
          <a:xfrm>
            <a:off x="0" y="1219200"/>
            <a:ext cx="4343400" cy="584775"/>
          </a:xfrm>
          <a:prstGeom prst="rect">
            <a:avLst/>
          </a:prstGeom>
          <a:noFill/>
        </p:spPr>
        <p:txBody>
          <a:bodyPr wrap="square" rtlCol="0">
            <a:spAutoFit/>
          </a:bodyPr>
          <a:lstStyle/>
          <a:p>
            <a:r>
              <a:rPr lang="en-US" sz="3200" b="1" smtClean="0"/>
              <a:t>What </a:t>
            </a:r>
            <a:r>
              <a:rPr lang="en-US" sz="3200" b="1" smtClean="0"/>
              <a:t>E</a:t>
            </a:r>
            <a:r>
              <a:rPr lang="en-US" sz="3200" b="1" smtClean="0"/>
              <a:t>ver </a:t>
            </a:r>
            <a:r>
              <a:rPr lang="en-US" sz="3200" b="1" dirty="0" smtClean="0"/>
              <a:t>Happened</a:t>
            </a:r>
            <a:endParaRPr lang="en-US" sz="3200" b="1" dirty="0"/>
          </a:p>
        </p:txBody>
      </p:sp>
      <p:sp>
        <p:nvSpPr>
          <p:cNvPr id="16" name="TextBox 15"/>
          <p:cNvSpPr txBox="1"/>
          <p:nvPr/>
        </p:nvSpPr>
        <p:spPr>
          <a:xfrm>
            <a:off x="3581400" y="3352800"/>
            <a:ext cx="3733800" cy="584775"/>
          </a:xfrm>
          <a:prstGeom prst="rect">
            <a:avLst/>
          </a:prstGeom>
          <a:noFill/>
        </p:spPr>
        <p:txBody>
          <a:bodyPr wrap="square" rtlCol="0">
            <a:spAutoFit/>
          </a:bodyPr>
          <a:lstStyle/>
          <a:p>
            <a:r>
              <a:rPr lang="en-US" sz="3200" b="1" dirty="0" smtClean="0"/>
              <a:t>To Heaven ?? </a:t>
            </a:r>
            <a:endParaRPr lang="en-US" sz="3200" b="1"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2286000" y="762000"/>
            <a:ext cx="6324600" cy="461665"/>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bg1"/>
                </a:solidFill>
              </a:rPr>
              <a:t>Setting agendas and priorities</a:t>
            </a:r>
            <a:endParaRPr lang="en-US" sz="2400" b="1" dirty="0">
              <a:solidFill>
                <a:schemeClr val="bg1"/>
              </a:solidFill>
            </a:endParaRPr>
          </a:p>
        </p:txBody>
      </p:sp>
      <p:pic>
        <p:nvPicPr>
          <p:cNvPr id="39938" name="Picture 2" descr="Blessed Assurance: A Guide to Rapture Readiness - UNSEALED - World ..."/>
          <p:cNvPicPr>
            <a:picLocks noChangeAspect="1" noChangeArrowheads="1"/>
          </p:cNvPicPr>
          <p:nvPr/>
        </p:nvPicPr>
        <p:blipFill>
          <a:blip r:embed="rId4"/>
          <a:srcRect b="6977"/>
          <a:stretch>
            <a:fillRect/>
          </a:stretch>
        </p:blipFill>
        <p:spPr bwMode="auto">
          <a:xfrm>
            <a:off x="0" y="1143000"/>
            <a:ext cx="9144000" cy="5715000"/>
          </a:xfrm>
          <a:prstGeom prst="rect">
            <a:avLst/>
          </a:prstGeom>
          <a:noFill/>
        </p:spPr>
      </p:pic>
      <p:sp>
        <p:nvSpPr>
          <p:cNvPr id="7" name="TextBox 6"/>
          <p:cNvSpPr txBox="1"/>
          <p:nvPr/>
        </p:nvSpPr>
        <p:spPr>
          <a:xfrm>
            <a:off x="381000" y="1447800"/>
            <a:ext cx="2209800" cy="400110"/>
          </a:xfrm>
          <a:prstGeom prst="rect">
            <a:avLst/>
          </a:prstGeom>
          <a:noFill/>
        </p:spPr>
        <p:txBody>
          <a:bodyPr wrap="square" rtlCol="0">
            <a:spAutoFit/>
          </a:bodyPr>
          <a:lstStyle/>
          <a:p>
            <a:r>
              <a:rPr lang="en-US" sz="2000" b="1" dirty="0" smtClean="0"/>
              <a:t>Isaiah 5:11-12</a:t>
            </a:r>
            <a:endParaRPr lang="en-US" sz="2000" dirty="0"/>
          </a:p>
        </p:txBody>
      </p:sp>
      <p:sp>
        <p:nvSpPr>
          <p:cNvPr id="9" name="TextBox 8"/>
          <p:cNvSpPr txBox="1"/>
          <p:nvPr/>
        </p:nvSpPr>
        <p:spPr>
          <a:xfrm>
            <a:off x="381000" y="2209800"/>
            <a:ext cx="7620000" cy="1477328"/>
          </a:xfrm>
          <a:prstGeom prst="rect">
            <a:avLst/>
          </a:prstGeom>
          <a:noFill/>
        </p:spPr>
        <p:txBody>
          <a:bodyPr wrap="square" rtlCol="0">
            <a:spAutoFit/>
          </a:bodyPr>
          <a:lstStyle/>
          <a:p>
            <a:r>
              <a:rPr lang="en-US" b="1" baseline="30000" dirty="0" smtClean="0"/>
              <a:t>11 </a:t>
            </a:r>
            <a:r>
              <a:rPr lang="en-US" dirty="0" smtClean="0"/>
              <a:t>Woe unto them that rise up early in the morning, that they may follow strong drink; that continue until night, till wine inflame them!</a:t>
            </a:r>
          </a:p>
          <a:p>
            <a:r>
              <a:rPr lang="en-US" b="1" baseline="30000" dirty="0" smtClean="0"/>
              <a:t>12 </a:t>
            </a:r>
            <a:r>
              <a:rPr lang="en-US" dirty="0" smtClean="0"/>
              <a:t>And the harp, and the viol, the </a:t>
            </a:r>
            <a:r>
              <a:rPr lang="en-US" dirty="0" err="1" smtClean="0"/>
              <a:t>tabret</a:t>
            </a:r>
            <a:r>
              <a:rPr lang="en-US" dirty="0" smtClean="0"/>
              <a:t>, and pipe, and wine, are in their feasts: but they regard not the work of the </a:t>
            </a:r>
            <a:r>
              <a:rPr lang="en-US" cap="small" dirty="0" smtClean="0"/>
              <a:t>Lord</a:t>
            </a:r>
            <a:r>
              <a:rPr lang="en-US" dirty="0" smtClean="0"/>
              <a:t>, neither consider the operation of his hands.</a:t>
            </a:r>
            <a:endParaRPr lang="en-US" dirty="0"/>
          </a:p>
        </p:txBody>
      </p:sp>
      <p:sp>
        <p:nvSpPr>
          <p:cNvPr id="10" name="Rectangle 9"/>
          <p:cNvSpPr/>
          <p:nvPr/>
        </p:nvSpPr>
        <p:spPr>
          <a:xfrm>
            <a:off x="228600" y="4114800"/>
            <a:ext cx="7315200" cy="1384995"/>
          </a:xfrm>
          <a:prstGeom prst="rect">
            <a:avLst/>
          </a:prstGeom>
        </p:spPr>
        <p:txBody>
          <a:bodyPr wrap="square">
            <a:spAutoFit/>
          </a:bodyPr>
          <a:lstStyle/>
          <a:p>
            <a:r>
              <a:rPr lang="en-US" b="1" i="1" baseline="30000" dirty="0" smtClean="0"/>
              <a:t>Message bible translation</a:t>
            </a:r>
          </a:p>
          <a:p>
            <a:endParaRPr lang="en-US" b="1" i="1" baseline="30000" dirty="0" smtClean="0"/>
          </a:p>
          <a:p>
            <a:r>
              <a:rPr lang="en-US" b="1" i="1" baseline="30000" dirty="0" smtClean="0"/>
              <a:t>Doom to those who get up early and start drinking booze before breakfast,</a:t>
            </a:r>
            <a:br>
              <a:rPr lang="en-US" b="1" i="1" baseline="30000" dirty="0" smtClean="0"/>
            </a:br>
            <a:r>
              <a:rPr lang="en-US" b="1" i="1" baseline="30000" dirty="0" smtClean="0"/>
              <a:t>Who stay up all hours of the night drinking themselves into a stupor.</a:t>
            </a:r>
            <a:br>
              <a:rPr lang="en-US" b="1" i="1" baseline="30000" dirty="0" smtClean="0"/>
            </a:br>
            <a:r>
              <a:rPr lang="en-US" b="1" i="1" baseline="30000" dirty="0" smtClean="0"/>
              <a:t>They make sure their banquets are well-furnished with harps and flutes and plenty of wine,</a:t>
            </a:r>
            <a:br>
              <a:rPr lang="en-US" b="1" i="1" baseline="30000" dirty="0" smtClean="0"/>
            </a:br>
            <a:r>
              <a:rPr lang="en-US" b="1" i="1" baseline="30000" dirty="0" smtClean="0"/>
              <a:t>But they’ll have nothing to do with the work of God, pay no mind to what he is doing.</a:t>
            </a:r>
            <a:br>
              <a:rPr lang="en-US" b="1" i="1" baseline="30000" dirty="0" smtClean="0"/>
            </a:br>
            <a:r>
              <a:rPr lang="en-US" b="1" i="1" baseline="30000" dirty="0" smtClean="0"/>
              <a:t>Therefore my people will end up in exile because they don’t know the score.</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762000"/>
            <a:ext cx="3352800" cy="369332"/>
          </a:xfrm>
          <a:prstGeom prst="rect">
            <a:avLst/>
          </a:prstGeom>
          <a:noFill/>
        </p:spPr>
        <p:txBody>
          <a:bodyPr wrap="square" rtlCol="0">
            <a:spAutoFit/>
          </a:bodyPr>
          <a:lstStyle/>
          <a:p>
            <a:pPr algn="ctr"/>
            <a:r>
              <a:rPr lang="en-US" b="1" dirty="0" smtClean="0">
                <a:solidFill>
                  <a:schemeClr val="bg1"/>
                </a:solidFill>
              </a:rPr>
              <a:t>Watch</a:t>
            </a:r>
            <a:endParaRPr lang="en-US" b="1" dirty="0">
              <a:solidFill>
                <a:schemeClr val="bg1"/>
              </a:solidFill>
            </a:endParaRPr>
          </a:p>
        </p:txBody>
      </p:sp>
      <p:sp>
        <p:nvSpPr>
          <p:cNvPr id="5" name="TextBox 4"/>
          <p:cNvSpPr txBox="1"/>
          <p:nvPr/>
        </p:nvSpPr>
        <p:spPr>
          <a:xfrm>
            <a:off x="228600" y="1371600"/>
            <a:ext cx="5867400" cy="369332"/>
          </a:xfrm>
          <a:prstGeom prst="rect">
            <a:avLst/>
          </a:prstGeom>
          <a:noFill/>
        </p:spPr>
        <p:txBody>
          <a:bodyPr wrap="square" rtlCol="0">
            <a:spAutoFit/>
          </a:bodyPr>
          <a:lstStyle/>
          <a:p>
            <a:r>
              <a:rPr lang="en-US" dirty="0" smtClean="0"/>
              <a:t>Examine yourself, are you woke as they say ?? </a:t>
            </a:r>
            <a:endParaRPr lang="en-US" dirty="0"/>
          </a:p>
        </p:txBody>
      </p:sp>
      <p:sp>
        <p:nvSpPr>
          <p:cNvPr id="8" name="TextBox 7"/>
          <p:cNvSpPr txBox="1"/>
          <p:nvPr/>
        </p:nvSpPr>
        <p:spPr>
          <a:xfrm>
            <a:off x="228600" y="4425077"/>
            <a:ext cx="6858000" cy="2585323"/>
          </a:xfrm>
          <a:prstGeom prst="rect">
            <a:avLst/>
          </a:prstGeom>
          <a:noFill/>
        </p:spPr>
        <p:txBody>
          <a:bodyPr wrap="square" rtlCol="0">
            <a:spAutoFit/>
          </a:bodyPr>
          <a:lstStyle/>
          <a:p>
            <a:r>
              <a:rPr lang="en-US" dirty="0" smtClean="0"/>
              <a:t>To watch simply means ”to stay awake”</a:t>
            </a:r>
          </a:p>
          <a:p>
            <a:endParaRPr lang="en-US" dirty="0" smtClean="0"/>
          </a:p>
          <a:p>
            <a:r>
              <a:rPr lang="en-US" dirty="0" smtClean="0"/>
              <a:t>We should be aware of the times and seasons.</a:t>
            </a:r>
          </a:p>
          <a:p>
            <a:endParaRPr lang="en-US" dirty="0" smtClean="0"/>
          </a:p>
          <a:p>
            <a:r>
              <a:rPr lang="en-US" dirty="0" smtClean="0"/>
              <a:t>NEVER should allow ourselves to be caught up in the cares of life to the point that we are “Spiritually Drowsy”, unaware of the signs of the times.</a:t>
            </a:r>
          </a:p>
          <a:p>
            <a:endParaRPr lang="en-US" dirty="0" smtClean="0"/>
          </a:p>
          <a:p>
            <a:endParaRPr lang="en-US" dirty="0"/>
          </a:p>
        </p:txBody>
      </p:sp>
      <p:sp>
        <p:nvSpPr>
          <p:cNvPr id="9" name="TextBox 8"/>
          <p:cNvSpPr txBox="1"/>
          <p:nvPr/>
        </p:nvSpPr>
        <p:spPr>
          <a:xfrm>
            <a:off x="228600" y="1981200"/>
            <a:ext cx="7086600" cy="553998"/>
          </a:xfrm>
          <a:prstGeom prst="rect">
            <a:avLst/>
          </a:prstGeom>
          <a:noFill/>
        </p:spPr>
        <p:txBody>
          <a:bodyPr wrap="square" rtlCol="0">
            <a:spAutoFit/>
          </a:bodyPr>
          <a:lstStyle/>
          <a:p>
            <a:r>
              <a:rPr lang="en-US" dirty="0" smtClean="0"/>
              <a:t>Watch therefore: for ye know not what hour your lord doth come </a:t>
            </a:r>
          </a:p>
          <a:p>
            <a:r>
              <a:rPr lang="en-US" sz="1200" b="1" dirty="0" smtClean="0"/>
              <a:t>                                                                                                                                    Matt 24:42 </a:t>
            </a:r>
            <a:endParaRPr lang="en-US" sz="1200" b="1" dirty="0"/>
          </a:p>
        </p:txBody>
      </p:sp>
      <p:pic>
        <p:nvPicPr>
          <p:cNvPr id="2050" name="Picture 2" descr="https://1.bp.blogspot.com/-HdbnVgWVFow/WSvjTSPk24I/AAAAAAAATzc/OT4mqkB7hOkpT5raD5B5QPn2qI76ykLdACLcB/s1600/eutychus-117.jpg"/>
          <p:cNvPicPr>
            <a:picLocks noChangeAspect="1" noChangeArrowheads="1"/>
          </p:cNvPicPr>
          <p:nvPr/>
        </p:nvPicPr>
        <p:blipFill>
          <a:blip r:embed="rId3"/>
          <a:srcRect/>
          <a:stretch>
            <a:fillRect/>
          </a:stretch>
        </p:blipFill>
        <p:spPr bwMode="auto">
          <a:xfrm>
            <a:off x="304800" y="2590800"/>
            <a:ext cx="2286000" cy="17335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762000"/>
            <a:ext cx="3352800" cy="369332"/>
          </a:xfrm>
          <a:prstGeom prst="rect">
            <a:avLst/>
          </a:prstGeom>
          <a:noFill/>
        </p:spPr>
        <p:txBody>
          <a:bodyPr wrap="square" rtlCol="0">
            <a:spAutoFit/>
          </a:bodyPr>
          <a:lstStyle/>
          <a:p>
            <a:pPr algn="ctr"/>
            <a:r>
              <a:rPr lang="en-US" b="1" dirty="0" smtClean="0">
                <a:solidFill>
                  <a:schemeClr val="bg1"/>
                </a:solidFill>
              </a:rPr>
              <a:t>Take Away </a:t>
            </a:r>
            <a:endParaRPr lang="en-US" b="1" dirty="0">
              <a:solidFill>
                <a:schemeClr val="bg1"/>
              </a:solidFill>
            </a:endParaRPr>
          </a:p>
        </p:txBody>
      </p:sp>
      <p:sp>
        <p:nvSpPr>
          <p:cNvPr id="5" name="TextBox 4"/>
          <p:cNvSpPr txBox="1"/>
          <p:nvPr/>
        </p:nvSpPr>
        <p:spPr>
          <a:xfrm>
            <a:off x="228600" y="1371600"/>
            <a:ext cx="5867400" cy="400110"/>
          </a:xfrm>
          <a:prstGeom prst="rect">
            <a:avLst/>
          </a:prstGeom>
          <a:noFill/>
        </p:spPr>
        <p:txBody>
          <a:bodyPr wrap="square" rtlCol="0">
            <a:spAutoFit/>
          </a:bodyPr>
          <a:lstStyle/>
          <a:p>
            <a:r>
              <a:rPr lang="en-US" sz="2000" b="1" dirty="0" smtClean="0"/>
              <a:t>Examine yourself, are you woke as they say ?? </a:t>
            </a:r>
            <a:endParaRPr lang="en-US" sz="2000" b="1" dirty="0"/>
          </a:p>
        </p:txBody>
      </p:sp>
      <p:sp>
        <p:nvSpPr>
          <p:cNvPr id="8" name="TextBox 7"/>
          <p:cNvSpPr txBox="1"/>
          <p:nvPr/>
        </p:nvSpPr>
        <p:spPr>
          <a:xfrm>
            <a:off x="381000" y="2057401"/>
            <a:ext cx="7086600" cy="5909310"/>
          </a:xfrm>
          <a:prstGeom prst="rect">
            <a:avLst/>
          </a:prstGeom>
          <a:noFill/>
        </p:spPr>
        <p:txBody>
          <a:bodyPr wrap="square" rtlCol="0">
            <a:spAutoFit/>
          </a:bodyPr>
          <a:lstStyle/>
          <a:p>
            <a:pPr>
              <a:buFont typeface="Wingdings" pitchFamily="2" charset="2"/>
              <a:buChar char="ü"/>
            </a:pPr>
            <a:r>
              <a:rPr lang="en-US" dirty="0" smtClean="0"/>
              <a:t>To watch simply means ”to stay awake”</a:t>
            </a:r>
          </a:p>
          <a:p>
            <a:pPr>
              <a:buFont typeface="Wingdings" pitchFamily="2" charset="2"/>
              <a:buChar char="ü"/>
            </a:pPr>
            <a:endParaRPr lang="en-US" dirty="0" smtClean="0"/>
          </a:p>
          <a:p>
            <a:pPr>
              <a:buFont typeface="Wingdings" pitchFamily="2" charset="2"/>
              <a:buChar char="ü"/>
            </a:pPr>
            <a:r>
              <a:rPr lang="en-US" dirty="0" smtClean="0"/>
              <a:t>We should be aware of the times and seasons.</a:t>
            </a:r>
          </a:p>
          <a:p>
            <a:pPr>
              <a:buFont typeface="Wingdings" pitchFamily="2" charset="2"/>
              <a:buChar char="ü"/>
            </a:pPr>
            <a:endParaRPr lang="en-US" dirty="0" smtClean="0"/>
          </a:p>
          <a:p>
            <a:pPr>
              <a:buFont typeface="Wingdings" pitchFamily="2" charset="2"/>
              <a:buChar char="ü"/>
            </a:pPr>
            <a:r>
              <a:rPr lang="en-US" dirty="0" smtClean="0"/>
              <a:t>NEVER should allow ourselves to be caught up in the cares of life to the point that we are “Spiritually Drowsy”, unaware of the signs of the times.</a:t>
            </a:r>
          </a:p>
          <a:p>
            <a:pPr>
              <a:buFont typeface="Wingdings" pitchFamily="2" charset="2"/>
              <a:buChar char="ü"/>
            </a:pPr>
            <a:endParaRPr lang="en-US" dirty="0" smtClean="0"/>
          </a:p>
          <a:p>
            <a:pPr>
              <a:buFont typeface="Wingdings" pitchFamily="2" charset="2"/>
              <a:buChar char="ü"/>
            </a:pPr>
            <a:r>
              <a:rPr lang="en-US" dirty="0" smtClean="0"/>
              <a:t>Those who are ready for Christ to return should never allow themselves to think that they are “OFF DUTY,” but should always watch and pray.</a:t>
            </a:r>
          </a:p>
          <a:p>
            <a:pPr>
              <a:buFont typeface="Wingdings" pitchFamily="2" charset="2"/>
              <a:buChar char="ü"/>
            </a:pPr>
            <a:endParaRPr lang="en-US" dirty="0" smtClean="0"/>
          </a:p>
          <a:p>
            <a:pPr>
              <a:buFont typeface="Wingdings" pitchFamily="2" charset="2"/>
              <a:buChar char="ü"/>
            </a:pPr>
            <a:r>
              <a:rPr lang="en-US" dirty="0" smtClean="0"/>
              <a:t>The Watchful believer is never off duty.</a:t>
            </a:r>
          </a:p>
          <a:p>
            <a:pPr>
              <a:buFont typeface="Arial" pitchFamily="34" charset="0"/>
              <a:buChar char="•"/>
            </a:pPr>
            <a:endParaRPr lang="en-US" dirty="0" smtClean="0"/>
          </a:p>
          <a:p>
            <a:pPr>
              <a:buFont typeface="Wingdings" pitchFamily="2" charset="2"/>
              <a:buChar char="ü"/>
            </a:pPr>
            <a:r>
              <a:rPr lang="en-US" dirty="0" smtClean="0"/>
              <a:t>Christ has not come yet, there is time to reflect and correct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1143000"/>
            <a:ext cx="3352800" cy="369332"/>
          </a:xfrm>
          <a:prstGeom prst="rect">
            <a:avLst/>
          </a:prstGeom>
          <a:noFill/>
        </p:spPr>
        <p:txBody>
          <a:bodyPr wrap="square" rtlCol="0">
            <a:spAutoFit/>
          </a:bodyPr>
          <a:lstStyle/>
          <a:p>
            <a:pPr algn="ctr"/>
            <a:r>
              <a:rPr lang="en-US" b="1" dirty="0" smtClean="0">
                <a:solidFill>
                  <a:schemeClr val="bg1"/>
                </a:solidFill>
              </a:rPr>
              <a:t>Take Away </a:t>
            </a:r>
            <a:endParaRPr lang="en-US" b="1" dirty="0">
              <a:solidFill>
                <a:schemeClr val="bg1"/>
              </a:solidFill>
            </a:endParaRPr>
          </a:p>
        </p:txBody>
      </p:sp>
      <p:pic>
        <p:nvPicPr>
          <p:cNvPr id="6" name="Picture 22" descr="site_logo"/>
          <p:cNvPicPr>
            <a:picLocks noChangeAspect="1" noChangeArrowheads="1"/>
          </p:cNvPicPr>
          <p:nvPr/>
        </p:nvPicPr>
        <p:blipFill>
          <a:blip r:embed="rId3" cstate="print"/>
          <a:srcRect/>
          <a:stretch>
            <a:fillRect/>
          </a:stretch>
        </p:blipFill>
        <p:spPr bwMode="auto">
          <a:xfrm>
            <a:off x="1371600" y="2362200"/>
            <a:ext cx="6159500" cy="3048000"/>
          </a:xfrm>
          <a:prstGeom prst="rect">
            <a:avLst/>
          </a:prstGeom>
          <a:noFill/>
          <a:ln w="9525">
            <a:noFill/>
            <a:miter lim="800000"/>
            <a:headEnd/>
            <a:tailEnd/>
          </a:ln>
        </p:spPr>
      </p:pic>
      <p:sp>
        <p:nvSpPr>
          <p:cNvPr id="7" name="TextBox 6"/>
          <p:cNvSpPr txBox="1"/>
          <p:nvPr/>
        </p:nvSpPr>
        <p:spPr>
          <a:xfrm>
            <a:off x="3733800" y="1447800"/>
            <a:ext cx="1447800" cy="584775"/>
          </a:xfrm>
          <a:prstGeom prst="rect">
            <a:avLst/>
          </a:prstGeom>
          <a:noFill/>
        </p:spPr>
        <p:txBody>
          <a:bodyPr wrap="square" rtlCol="0">
            <a:spAutoFit/>
          </a:bodyPr>
          <a:lstStyle/>
          <a:p>
            <a:pPr algn="ctr"/>
            <a:r>
              <a:rPr lang="en-US" sz="3200" b="1" dirty="0" smtClean="0"/>
              <a:t>Q&amp;A</a:t>
            </a:r>
            <a:endParaRPr lang="en-US" sz="3200" b="1" dirty="0"/>
          </a:p>
        </p:txBody>
      </p:sp>
      <p:sp>
        <p:nvSpPr>
          <p:cNvPr id="9" name="TextBox 8"/>
          <p:cNvSpPr txBox="1"/>
          <p:nvPr/>
        </p:nvSpPr>
        <p:spPr>
          <a:xfrm>
            <a:off x="3352800" y="5715000"/>
            <a:ext cx="3276600" cy="584775"/>
          </a:xfrm>
          <a:prstGeom prst="rect">
            <a:avLst/>
          </a:prstGeom>
          <a:noFill/>
        </p:spPr>
        <p:txBody>
          <a:bodyPr wrap="square" rtlCol="0">
            <a:spAutoFit/>
          </a:bodyPr>
          <a:lstStyle/>
          <a:p>
            <a:r>
              <a:rPr lang="en-US" sz="3200" b="1" dirty="0" smtClean="0"/>
              <a:t>Thank You</a:t>
            </a:r>
            <a:endParaRPr lang="en-US" sz="3200" b="1"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5" descr="worship">
            <a:hlinkClick r:id="rId3"/>
          </p:cNvPr>
          <p:cNvPicPr>
            <a:picLocks noChangeAspect="1" noChangeArrowheads="1"/>
          </p:cNvPicPr>
          <p:nvPr/>
        </p:nvPicPr>
        <p:blipFill>
          <a:blip r:embed="rId4" cstate="print"/>
          <a:srcRect b="5556"/>
          <a:stretch>
            <a:fillRect/>
          </a:stretch>
        </p:blipFill>
        <p:spPr bwMode="auto">
          <a:xfrm>
            <a:off x="3124200" y="1588"/>
            <a:ext cx="838200" cy="838200"/>
          </a:xfrm>
          <a:prstGeom prst="rect">
            <a:avLst/>
          </a:prstGeom>
          <a:noFill/>
          <a:ln w="9525">
            <a:noFill/>
            <a:miter lim="800000"/>
            <a:headEnd/>
            <a:tailEnd/>
          </a:ln>
        </p:spPr>
      </p:pic>
      <p:pic>
        <p:nvPicPr>
          <p:cNvPr id="2052" name="Picture 6" descr="51039_raised_hands">
            <a:hlinkClick r:id="rId5"/>
          </p:cNvPr>
          <p:cNvPicPr>
            <a:picLocks noChangeAspect="1" noChangeArrowheads="1"/>
          </p:cNvPicPr>
          <p:nvPr/>
        </p:nvPicPr>
        <p:blipFill>
          <a:blip r:embed="rId6" cstate="print"/>
          <a:srcRect/>
          <a:stretch>
            <a:fillRect/>
          </a:stretch>
        </p:blipFill>
        <p:spPr bwMode="auto">
          <a:xfrm>
            <a:off x="6019800" y="0"/>
            <a:ext cx="1104900" cy="838200"/>
          </a:xfrm>
          <a:prstGeom prst="rect">
            <a:avLst/>
          </a:prstGeom>
          <a:noFill/>
          <a:ln w="9525">
            <a:noFill/>
            <a:miter lim="800000"/>
            <a:headEnd/>
            <a:tailEnd/>
          </a:ln>
        </p:spPr>
      </p:pic>
      <p:pic>
        <p:nvPicPr>
          <p:cNvPr id="2053" name="Picture 7" descr="worship">
            <a:hlinkClick r:id="rId7"/>
          </p:cNvPr>
          <p:cNvPicPr>
            <a:picLocks noChangeAspect="1" noChangeArrowheads="1"/>
          </p:cNvPicPr>
          <p:nvPr/>
        </p:nvPicPr>
        <p:blipFill>
          <a:blip r:embed="rId8" cstate="print"/>
          <a:srcRect/>
          <a:stretch>
            <a:fillRect/>
          </a:stretch>
        </p:blipFill>
        <p:spPr bwMode="auto">
          <a:xfrm>
            <a:off x="4876800" y="0"/>
            <a:ext cx="1143000" cy="839788"/>
          </a:xfrm>
          <a:prstGeom prst="rect">
            <a:avLst/>
          </a:prstGeom>
          <a:noFill/>
          <a:ln w="9525">
            <a:noFill/>
            <a:miter lim="800000"/>
            <a:headEnd/>
            <a:tailEnd/>
          </a:ln>
        </p:spPr>
      </p:pic>
      <p:pic>
        <p:nvPicPr>
          <p:cNvPr id="2054" name="Picture 8" descr="ausschnitt_aus_die_erschaffung_adams_7390001">
            <a:hlinkClick r:id="rId9"/>
          </p:cNvPr>
          <p:cNvPicPr>
            <a:picLocks noChangeAspect="1" noChangeArrowheads="1"/>
          </p:cNvPicPr>
          <p:nvPr/>
        </p:nvPicPr>
        <p:blipFill>
          <a:blip r:embed="rId10" cstate="print"/>
          <a:srcRect/>
          <a:stretch>
            <a:fillRect/>
          </a:stretch>
        </p:blipFill>
        <p:spPr bwMode="auto">
          <a:xfrm>
            <a:off x="609600" y="0"/>
            <a:ext cx="1371600" cy="835025"/>
          </a:xfrm>
          <a:prstGeom prst="rect">
            <a:avLst/>
          </a:prstGeom>
          <a:noFill/>
          <a:ln w="9525">
            <a:noFill/>
            <a:miter lim="800000"/>
            <a:headEnd/>
            <a:tailEnd/>
          </a:ln>
        </p:spPr>
      </p:pic>
      <p:pic>
        <p:nvPicPr>
          <p:cNvPr id="2055" name="Picture 9" descr="See full size image">
            <a:hlinkClick r:id="rId11"/>
          </p:cNvPr>
          <p:cNvPicPr>
            <a:picLocks noChangeAspect="1" noChangeArrowheads="1"/>
          </p:cNvPicPr>
          <p:nvPr/>
        </p:nvPicPr>
        <p:blipFill>
          <a:blip r:embed="rId12" cstate="print"/>
          <a:srcRect/>
          <a:stretch>
            <a:fillRect/>
          </a:stretch>
        </p:blipFill>
        <p:spPr bwMode="auto">
          <a:xfrm>
            <a:off x="3962400" y="0"/>
            <a:ext cx="914400" cy="812800"/>
          </a:xfrm>
          <a:prstGeom prst="rect">
            <a:avLst/>
          </a:prstGeom>
          <a:noFill/>
          <a:ln w="9525">
            <a:noFill/>
            <a:miter lim="800000"/>
            <a:headEnd/>
            <a:tailEnd/>
          </a:ln>
        </p:spPr>
      </p:pic>
      <p:pic>
        <p:nvPicPr>
          <p:cNvPr id="2056" name="Picture 10" descr="def-thumb">
            <a:hlinkClick r:id="rId13"/>
          </p:cNvPr>
          <p:cNvPicPr>
            <a:picLocks noChangeAspect="1" noChangeArrowheads="1"/>
          </p:cNvPicPr>
          <p:nvPr/>
        </p:nvPicPr>
        <p:blipFill>
          <a:blip r:embed="rId14" cstate="print"/>
          <a:srcRect/>
          <a:stretch>
            <a:fillRect/>
          </a:stretch>
        </p:blipFill>
        <p:spPr bwMode="auto">
          <a:xfrm>
            <a:off x="8077200" y="0"/>
            <a:ext cx="1066800" cy="788988"/>
          </a:xfrm>
          <a:prstGeom prst="rect">
            <a:avLst/>
          </a:prstGeom>
          <a:noFill/>
          <a:ln w="9525">
            <a:noFill/>
            <a:miter lim="800000"/>
            <a:headEnd/>
            <a:tailEnd/>
          </a:ln>
        </p:spPr>
      </p:pic>
      <p:pic>
        <p:nvPicPr>
          <p:cNvPr id="2057" name="Picture 11" descr="PraiseMotion">
            <a:hlinkClick r:id="rId15"/>
          </p:cNvPr>
          <p:cNvPicPr>
            <a:picLocks noChangeAspect="1" noChangeArrowheads="1"/>
          </p:cNvPicPr>
          <p:nvPr/>
        </p:nvPicPr>
        <p:blipFill>
          <a:blip r:embed="rId16" cstate="print"/>
          <a:srcRect/>
          <a:stretch>
            <a:fillRect/>
          </a:stretch>
        </p:blipFill>
        <p:spPr bwMode="auto">
          <a:xfrm>
            <a:off x="7086600" y="1588"/>
            <a:ext cx="990600" cy="836612"/>
          </a:xfrm>
          <a:prstGeom prst="rect">
            <a:avLst/>
          </a:prstGeom>
          <a:noFill/>
          <a:ln w="9525">
            <a:noFill/>
            <a:miter lim="800000"/>
            <a:headEnd/>
            <a:tailEnd/>
          </a:ln>
        </p:spPr>
      </p:pic>
      <p:sp>
        <p:nvSpPr>
          <p:cNvPr id="2058" name="Text Box 12"/>
          <p:cNvSpPr txBox="1">
            <a:spLocks noChangeArrowheads="1"/>
          </p:cNvSpPr>
          <p:nvPr/>
        </p:nvSpPr>
        <p:spPr bwMode="auto">
          <a:xfrm>
            <a:off x="0" y="771525"/>
            <a:ext cx="9144000" cy="373063"/>
          </a:xfrm>
          <a:prstGeom prst="rect">
            <a:avLst/>
          </a:prstGeom>
          <a:solidFill>
            <a:srgbClr val="3366FF"/>
          </a:solidFill>
          <a:ln w="6350">
            <a:solidFill>
              <a:srgbClr val="3366FF"/>
            </a:solidFill>
            <a:miter lim="800000"/>
            <a:headEnd/>
            <a:tailEnd/>
          </a:ln>
        </p:spPr>
        <p:txBody>
          <a:bodyPr>
            <a:spAutoFit/>
          </a:bodyPr>
          <a:lstStyle/>
          <a:p>
            <a:pPr>
              <a:spcBef>
                <a:spcPct val="50000"/>
              </a:spcBef>
            </a:pPr>
            <a:endParaRPr lang="en-US"/>
          </a:p>
        </p:txBody>
      </p:sp>
      <p:pic>
        <p:nvPicPr>
          <p:cNvPr id="2059" name="Picture 13" descr="bible3">
            <a:hlinkClick r:id="rId17"/>
          </p:cNvPr>
          <p:cNvPicPr>
            <a:picLocks noChangeAspect="1" noChangeArrowheads="1"/>
          </p:cNvPicPr>
          <p:nvPr/>
        </p:nvPicPr>
        <p:blipFill>
          <a:blip r:embed="rId18" cstate="print"/>
          <a:srcRect/>
          <a:stretch>
            <a:fillRect/>
          </a:stretch>
        </p:blipFill>
        <p:spPr bwMode="auto">
          <a:xfrm>
            <a:off x="-17463" y="0"/>
            <a:ext cx="627063" cy="762000"/>
          </a:xfrm>
          <a:prstGeom prst="rect">
            <a:avLst/>
          </a:prstGeom>
          <a:noFill/>
          <a:ln w="9525">
            <a:noFill/>
            <a:miter lim="800000"/>
            <a:headEnd/>
            <a:tailEnd/>
          </a:ln>
        </p:spPr>
      </p:pic>
      <p:pic>
        <p:nvPicPr>
          <p:cNvPr id="2060" name="Picture 14" descr="37489_82505">
            <a:hlinkClick r:id="rId19"/>
          </p:cNvPr>
          <p:cNvPicPr>
            <a:picLocks noChangeAspect="1" noChangeArrowheads="1"/>
          </p:cNvPicPr>
          <p:nvPr/>
        </p:nvPicPr>
        <p:blipFill>
          <a:blip r:embed="rId20" cstate="print"/>
          <a:srcRect/>
          <a:stretch>
            <a:fillRect/>
          </a:stretch>
        </p:blipFill>
        <p:spPr bwMode="auto">
          <a:xfrm>
            <a:off x="1981200" y="0"/>
            <a:ext cx="1143000" cy="762000"/>
          </a:xfrm>
          <a:prstGeom prst="rect">
            <a:avLst/>
          </a:prstGeom>
          <a:noFill/>
          <a:ln w="9525">
            <a:noFill/>
            <a:miter lim="800000"/>
            <a:headEnd/>
            <a:tailEnd/>
          </a:ln>
        </p:spPr>
      </p:pic>
      <p:pic>
        <p:nvPicPr>
          <p:cNvPr id="20482" name="Picture 2" descr="https://enduringword.com/wp-content/uploads/2016/05/jesus-return-clouds-600.jpg"/>
          <p:cNvPicPr>
            <a:picLocks noChangeAspect="1" noChangeArrowheads="1"/>
          </p:cNvPicPr>
          <p:nvPr/>
        </p:nvPicPr>
        <p:blipFill>
          <a:blip r:embed="rId21"/>
          <a:srcRect/>
          <a:stretch>
            <a:fillRect/>
          </a:stretch>
        </p:blipFill>
        <p:spPr bwMode="auto">
          <a:xfrm>
            <a:off x="0" y="1104900"/>
            <a:ext cx="9144000" cy="5715000"/>
          </a:xfrm>
          <a:prstGeom prst="rect">
            <a:avLst/>
          </a:prstGeom>
          <a:noFill/>
        </p:spPr>
      </p:pic>
      <p:sp>
        <p:nvSpPr>
          <p:cNvPr id="15" name="TextBox 14"/>
          <p:cNvSpPr txBox="1"/>
          <p:nvPr/>
        </p:nvSpPr>
        <p:spPr>
          <a:xfrm>
            <a:off x="304800" y="1447800"/>
            <a:ext cx="2743200" cy="369332"/>
          </a:xfrm>
          <a:prstGeom prst="rect">
            <a:avLst/>
          </a:prstGeom>
          <a:noFill/>
        </p:spPr>
        <p:txBody>
          <a:bodyPr wrap="square" rtlCol="0">
            <a:spAutoFit/>
          </a:bodyPr>
          <a:lstStyle/>
          <a:p>
            <a:r>
              <a:rPr lang="en-US" dirty="0" smtClean="0"/>
              <a:t>John 14:1-3</a:t>
            </a:r>
            <a:endParaRPr lang="en-US" dirty="0"/>
          </a:p>
        </p:txBody>
      </p:sp>
      <p:sp>
        <p:nvSpPr>
          <p:cNvPr id="17" name="Rectangle 16"/>
          <p:cNvSpPr/>
          <p:nvPr/>
        </p:nvSpPr>
        <p:spPr>
          <a:xfrm>
            <a:off x="304800" y="2133600"/>
            <a:ext cx="4572000" cy="2585323"/>
          </a:xfrm>
          <a:prstGeom prst="rect">
            <a:avLst/>
          </a:prstGeom>
        </p:spPr>
        <p:txBody>
          <a:bodyPr>
            <a:spAutoFit/>
          </a:bodyPr>
          <a:lstStyle/>
          <a:p>
            <a:r>
              <a:rPr lang="en-US" dirty="0" smtClean="0"/>
              <a:t>Let not your heart be troubled: ye believe in God, believe also in me.</a:t>
            </a:r>
          </a:p>
          <a:p>
            <a:r>
              <a:rPr lang="en-US" b="1" baseline="30000" dirty="0" smtClean="0"/>
              <a:t>2 </a:t>
            </a:r>
            <a:r>
              <a:rPr lang="en-US" dirty="0" smtClean="0"/>
              <a:t>In my Father's house are many mansions: if it were not so, I would have told you. I go to prepare a place for you.</a:t>
            </a:r>
          </a:p>
          <a:p>
            <a:r>
              <a:rPr lang="en-US" b="1" baseline="30000" dirty="0" smtClean="0"/>
              <a:t>3 </a:t>
            </a:r>
            <a:r>
              <a:rPr lang="en-US" dirty="0" smtClean="0"/>
              <a:t>And if I go and prepare a place for you, I will come again, and receive you unto myself; that where I am, there ye may be also.</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5" descr="worship">
            <a:hlinkClick r:id="rId3"/>
          </p:cNvPr>
          <p:cNvPicPr>
            <a:picLocks noChangeAspect="1" noChangeArrowheads="1"/>
          </p:cNvPicPr>
          <p:nvPr/>
        </p:nvPicPr>
        <p:blipFill>
          <a:blip r:embed="rId4" cstate="print"/>
          <a:srcRect b="5556"/>
          <a:stretch>
            <a:fillRect/>
          </a:stretch>
        </p:blipFill>
        <p:spPr bwMode="auto">
          <a:xfrm>
            <a:off x="3124200" y="1588"/>
            <a:ext cx="838200" cy="838200"/>
          </a:xfrm>
          <a:prstGeom prst="rect">
            <a:avLst/>
          </a:prstGeom>
          <a:noFill/>
          <a:ln w="9525">
            <a:noFill/>
            <a:miter lim="800000"/>
            <a:headEnd/>
            <a:tailEnd/>
          </a:ln>
        </p:spPr>
      </p:pic>
      <p:pic>
        <p:nvPicPr>
          <p:cNvPr id="2052" name="Picture 6" descr="51039_raised_hands">
            <a:hlinkClick r:id="rId5"/>
          </p:cNvPr>
          <p:cNvPicPr>
            <a:picLocks noChangeAspect="1" noChangeArrowheads="1"/>
          </p:cNvPicPr>
          <p:nvPr/>
        </p:nvPicPr>
        <p:blipFill>
          <a:blip r:embed="rId6" cstate="print"/>
          <a:srcRect/>
          <a:stretch>
            <a:fillRect/>
          </a:stretch>
        </p:blipFill>
        <p:spPr bwMode="auto">
          <a:xfrm>
            <a:off x="6019800" y="0"/>
            <a:ext cx="1104900" cy="838200"/>
          </a:xfrm>
          <a:prstGeom prst="rect">
            <a:avLst/>
          </a:prstGeom>
          <a:noFill/>
          <a:ln w="9525">
            <a:noFill/>
            <a:miter lim="800000"/>
            <a:headEnd/>
            <a:tailEnd/>
          </a:ln>
        </p:spPr>
      </p:pic>
      <p:pic>
        <p:nvPicPr>
          <p:cNvPr id="2053" name="Picture 7" descr="worship">
            <a:hlinkClick r:id="rId7"/>
          </p:cNvPr>
          <p:cNvPicPr>
            <a:picLocks noChangeAspect="1" noChangeArrowheads="1"/>
          </p:cNvPicPr>
          <p:nvPr/>
        </p:nvPicPr>
        <p:blipFill>
          <a:blip r:embed="rId8" cstate="print"/>
          <a:srcRect/>
          <a:stretch>
            <a:fillRect/>
          </a:stretch>
        </p:blipFill>
        <p:spPr bwMode="auto">
          <a:xfrm>
            <a:off x="4876800" y="0"/>
            <a:ext cx="1143000" cy="839788"/>
          </a:xfrm>
          <a:prstGeom prst="rect">
            <a:avLst/>
          </a:prstGeom>
          <a:noFill/>
          <a:ln w="9525">
            <a:noFill/>
            <a:miter lim="800000"/>
            <a:headEnd/>
            <a:tailEnd/>
          </a:ln>
        </p:spPr>
      </p:pic>
      <p:pic>
        <p:nvPicPr>
          <p:cNvPr id="2054" name="Picture 8" descr="ausschnitt_aus_die_erschaffung_adams_7390001">
            <a:hlinkClick r:id="rId9"/>
          </p:cNvPr>
          <p:cNvPicPr>
            <a:picLocks noChangeAspect="1" noChangeArrowheads="1"/>
          </p:cNvPicPr>
          <p:nvPr/>
        </p:nvPicPr>
        <p:blipFill>
          <a:blip r:embed="rId10" cstate="print"/>
          <a:srcRect/>
          <a:stretch>
            <a:fillRect/>
          </a:stretch>
        </p:blipFill>
        <p:spPr bwMode="auto">
          <a:xfrm>
            <a:off x="609600" y="0"/>
            <a:ext cx="1371600" cy="835025"/>
          </a:xfrm>
          <a:prstGeom prst="rect">
            <a:avLst/>
          </a:prstGeom>
          <a:noFill/>
          <a:ln w="9525">
            <a:noFill/>
            <a:miter lim="800000"/>
            <a:headEnd/>
            <a:tailEnd/>
          </a:ln>
        </p:spPr>
      </p:pic>
      <p:pic>
        <p:nvPicPr>
          <p:cNvPr id="2055" name="Picture 9" descr="See full size image">
            <a:hlinkClick r:id="rId11"/>
          </p:cNvPr>
          <p:cNvPicPr>
            <a:picLocks noChangeAspect="1" noChangeArrowheads="1"/>
          </p:cNvPicPr>
          <p:nvPr/>
        </p:nvPicPr>
        <p:blipFill>
          <a:blip r:embed="rId12" cstate="print"/>
          <a:srcRect/>
          <a:stretch>
            <a:fillRect/>
          </a:stretch>
        </p:blipFill>
        <p:spPr bwMode="auto">
          <a:xfrm>
            <a:off x="3962400" y="0"/>
            <a:ext cx="914400" cy="812800"/>
          </a:xfrm>
          <a:prstGeom prst="rect">
            <a:avLst/>
          </a:prstGeom>
          <a:noFill/>
          <a:ln w="9525">
            <a:noFill/>
            <a:miter lim="800000"/>
            <a:headEnd/>
            <a:tailEnd/>
          </a:ln>
        </p:spPr>
      </p:pic>
      <p:pic>
        <p:nvPicPr>
          <p:cNvPr id="2056" name="Picture 10" descr="def-thumb">
            <a:hlinkClick r:id="rId13"/>
          </p:cNvPr>
          <p:cNvPicPr>
            <a:picLocks noChangeAspect="1" noChangeArrowheads="1"/>
          </p:cNvPicPr>
          <p:nvPr/>
        </p:nvPicPr>
        <p:blipFill>
          <a:blip r:embed="rId14" cstate="print"/>
          <a:srcRect/>
          <a:stretch>
            <a:fillRect/>
          </a:stretch>
        </p:blipFill>
        <p:spPr bwMode="auto">
          <a:xfrm>
            <a:off x="8077200" y="0"/>
            <a:ext cx="1066800" cy="788988"/>
          </a:xfrm>
          <a:prstGeom prst="rect">
            <a:avLst/>
          </a:prstGeom>
          <a:noFill/>
          <a:ln w="9525">
            <a:noFill/>
            <a:miter lim="800000"/>
            <a:headEnd/>
            <a:tailEnd/>
          </a:ln>
        </p:spPr>
      </p:pic>
      <p:pic>
        <p:nvPicPr>
          <p:cNvPr id="2057" name="Picture 11" descr="PraiseMotion">
            <a:hlinkClick r:id="rId15"/>
          </p:cNvPr>
          <p:cNvPicPr>
            <a:picLocks noChangeAspect="1" noChangeArrowheads="1"/>
          </p:cNvPicPr>
          <p:nvPr/>
        </p:nvPicPr>
        <p:blipFill>
          <a:blip r:embed="rId16" cstate="print"/>
          <a:srcRect/>
          <a:stretch>
            <a:fillRect/>
          </a:stretch>
        </p:blipFill>
        <p:spPr bwMode="auto">
          <a:xfrm>
            <a:off x="7086600" y="1588"/>
            <a:ext cx="990600" cy="836612"/>
          </a:xfrm>
          <a:prstGeom prst="rect">
            <a:avLst/>
          </a:prstGeom>
          <a:noFill/>
          <a:ln w="9525">
            <a:noFill/>
            <a:miter lim="800000"/>
            <a:headEnd/>
            <a:tailEnd/>
          </a:ln>
        </p:spPr>
      </p:pic>
      <p:sp>
        <p:nvSpPr>
          <p:cNvPr id="2058" name="Text Box 12"/>
          <p:cNvSpPr txBox="1">
            <a:spLocks noChangeArrowheads="1"/>
          </p:cNvSpPr>
          <p:nvPr/>
        </p:nvSpPr>
        <p:spPr bwMode="auto">
          <a:xfrm>
            <a:off x="0" y="771525"/>
            <a:ext cx="9144000" cy="373063"/>
          </a:xfrm>
          <a:prstGeom prst="rect">
            <a:avLst/>
          </a:prstGeom>
          <a:solidFill>
            <a:srgbClr val="3366FF"/>
          </a:solidFill>
          <a:ln w="6350">
            <a:solidFill>
              <a:srgbClr val="3366FF"/>
            </a:solidFill>
            <a:miter lim="800000"/>
            <a:headEnd/>
            <a:tailEnd/>
          </a:ln>
        </p:spPr>
        <p:txBody>
          <a:bodyPr>
            <a:spAutoFit/>
          </a:bodyPr>
          <a:lstStyle/>
          <a:p>
            <a:pPr>
              <a:spcBef>
                <a:spcPct val="50000"/>
              </a:spcBef>
            </a:pPr>
            <a:endParaRPr lang="en-US"/>
          </a:p>
        </p:txBody>
      </p:sp>
      <p:pic>
        <p:nvPicPr>
          <p:cNvPr id="2059" name="Picture 13" descr="bible3">
            <a:hlinkClick r:id="rId17"/>
          </p:cNvPr>
          <p:cNvPicPr>
            <a:picLocks noChangeAspect="1" noChangeArrowheads="1"/>
          </p:cNvPicPr>
          <p:nvPr/>
        </p:nvPicPr>
        <p:blipFill>
          <a:blip r:embed="rId18" cstate="print"/>
          <a:srcRect/>
          <a:stretch>
            <a:fillRect/>
          </a:stretch>
        </p:blipFill>
        <p:spPr bwMode="auto">
          <a:xfrm>
            <a:off x="-17463" y="0"/>
            <a:ext cx="627063" cy="762000"/>
          </a:xfrm>
          <a:prstGeom prst="rect">
            <a:avLst/>
          </a:prstGeom>
          <a:noFill/>
          <a:ln w="9525">
            <a:noFill/>
            <a:miter lim="800000"/>
            <a:headEnd/>
            <a:tailEnd/>
          </a:ln>
        </p:spPr>
      </p:pic>
      <p:pic>
        <p:nvPicPr>
          <p:cNvPr id="2060" name="Picture 14" descr="37489_82505">
            <a:hlinkClick r:id="rId19"/>
          </p:cNvPr>
          <p:cNvPicPr>
            <a:picLocks noChangeAspect="1" noChangeArrowheads="1"/>
          </p:cNvPicPr>
          <p:nvPr/>
        </p:nvPicPr>
        <p:blipFill>
          <a:blip r:embed="rId20" cstate="print"/>
          <a:srcRect/>
          <a:stretch>
            <a:fillRect/>
          </a:stretch>
        </p:blipFill>
        <p:spPr bwMode="auto">
          <a:xfrm>
            <a:off x="1981200" y="0"/>
            <a:ext cx="1143000" cy="762000"/>
          </a:xfrm>
          <a:prstGeom prst="rect">
            <a:avLst/>
          </a:prstGeom>
          <a:noFill/>
          <a:ln w="9525">
            <a:noFill/>
            <a:miter lim="800000"/>
            <a:headEnd/>
            <a:tailEnd/>
          </a:ln>
        </p:spPr>
      </p:pic>
      <p:pic>
        <p:nvPicPr>
          <p:cNvPr id="20482" name="Picture 2" descr="https://enduringword.com/wp-content/uploads/2016/05/jesus-return-clouds-600.jpg"/>
          <p:cNvPicPr>
            <a:picLocks noChangeAspect="1" noChangeArrowheads="1"/>
          </p:cNvPicPr>
          <p:nvPr/>
        </p:nvPicPr>
        <p:blipFill>
          <a:blip r:embed="rId21"/>
          <a:srcRect/>
          <a:stretch>
            <a:fillRect/>
          </a:stretch>
        </p:blipFill>
        <p:spPr bwMode="auto">
          <a:xfrm>
            <a:off x="0" y="1104900"/>
            <a:ext cx="9144000" cy="5715000"/>
          </a:xfrm>
          <a:prstGeom prst="rect">
            <a:avLst/>
          </a:prstGeom>
          <a:noFill/>
        </p:spPr>
      </p:pic>
      <p:sp>
        <p:nvSpPr>
          <p:cNvPr id="15" name="TextBox 14"/>
          <p:cNvSpPr txBox="1"/>
          <p:nvPr/>
        </p:nvSpPr>
        <p:spPr>
          <a:xfrm>
            <a:off x="0" y="1371600"/>
            <a:ext cx="3657600" cy="369332"/>
          </a:xfrm>
          <a:prstGeom prst="rect">
            <a:avLst/>
          </a:prstGeom>
          <a:noFill/>
        </p:spPr>
        <p:txBody>
          <a:bodyPr wrap="square" rtlCol="0">
            <a:spAutoFit/>
          </a:bodyPr>
          <a:lstStyle/>
          <a:p>
            <a:r>
              <a:rPr lang="en-US" b="1" dirty="0" smtClean="0"/>
              <a:t>1</a:t>
            </a:r>
            <a:r>
              <a:rPr lang="en-US" b="1" baseline="30000" dirty="0" smtClean="0"/>
              <a:t>st</a:t>
            </a:r>
            <a:r>
              <a:rPr lang="en-US" b="1" dirty="0" smtClean="0"/>
              <a:t> Thessalonians 4:13-18</a:t>
            </a:r>
            <a:endParaRPr lang="en-US" b="1" dirty="0"/>
          </a:p>
        </p:txBody>
      </p:sp>
      <p:sp>
        <p:nvSpPr>
          <p:cNvPr id="16" name="Rectangle 15"/>
          <p:cNvSpPr/>
          <p:nvPr/>
        </p:nvSpPr>
        <p:spPr>
          <a:xfrm>
            <a:off x="0" y="2286000"/>
            <a:ext cx="6629400" cy="3754874"/>
          </a:xfrm>
          <a:prstGeom prst="rect">
            <a:avLst/>
          </a:prstGeom>
        </p:spPr>
        <p:txBody>
          <a:bodyPr wrap="square">
            <a:spAutoFit/>
          </a:bodyPr>
          <a:lstStyle/>
          <a:p>
            <a:r>
              <a:rPr lang="en-US" sz="1400" b="1" dirty="0" smtClean="0"/>
              <a:t>But I would not have you to be ignorant, brethren, concerning them which are asleep, that ye sorrow not, even as others which have no hope.</a:t>
            </a:r>
          </a:p>
          <a:p>
            <a:r>
              <a:rPr lang="en-US" sz="1400" b="1" baseline="30000" dirty="0" smtClean="0"/>
              <a:t>14 </a:t>
            </a:r>
            <a:r>
              <a:rPr lang="en-US" sz="1400" b="1" dirty="0" smtClean="0"/>
              <a:t>For if we believe that Jesus died and rose again, even so them also which sleep in Jesus will God bring with him.</a:t>
            </a:r>
          </a:p>
          <a:p>
            <a:r>
              <a:rPr lang="en-US" sz="1400" b="1" baseline="30000" dirty="0" smtClean="0"/>
              <a:t>15 </a:t>
            </a:r>
            <a:r>
              <a:rPr lang="en-US" sz="1400" b="1" dirty="0" smtClean="0"/>
              <a:t>For this we say unto you by the word of the Lord, that we which are alive and remain unto the coming of the Lord shall not prevent them which are asleep.</a:t>
            </a:r>
          </a:p>
          <a:p>
            <a:r>
              <a:rPr lang="en-US" sz="1400" b="1" baseline="30000" dirty="0" smtClean="0"/>
              <a:t>16 </a:t>
            </a:r>
            <a:r>
              <a:rPr lang="en-US" sz="1400" b="1" dirty="0" smtClean="0"/>
              <a:t>For the Lord himself shall descend from heaven with a shout, with the voice of the archangel, and with the trump of God: and the dead in Christ shall rise first:</a:t>
            </a:r>
          </a:p>
          <a:p>
            <a:r>
              <a:rPr lang="en-US" sz="1400" b="1" baseline="30000" dirty="0" smtClean="0"/>
              <a:t>17 </a:t>
            </a:r>
            <a:r>
              <a:rPr lang="en-US" sz="1400" b="1" dirty="0" smtClean="0"/>
              <a:t>Then we which are alive and remain shall be caught up together with them in the clouds, to meet the Lord in the air: and so shall we ever be with the Lord.</a:t>
            </a:r>
          </a:p>
          <a:p>
            <a:r>
              <a:rPr lang="en-US" sz="1400" b="1" baseline="30000" dirty="0" smtClean="0"/>
              <a:t>18 </a:t>
            </a:r>
            <a:r>
              <a:rPr lang="en-US" sz="2800" b="1" dirty="0" smtClean="0"/>
              <a:t>Wherefore comfort one another with these words.</a:t>
            </a:r>
            <a:endParaRPr lang="en-US" sz="28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5" descr="worship">
            <a:hlinkClick r:id="rId3"/>
          </p:cNvPr>
          <p:cNvPicPr>
            <a:picLocks noChangeAspect="1" noChangeArrowheads="1"/>
          </p:cNvPicPr>
          <p:nvPr/>
        </p:nvPicPr>
        <p:blipFill>
          <a:blip r:embed="rId4" cstate="print"/>
          <a:srcRect b="5556"/>
          <a:stretch>
            <a:fillRect/>
          </a:stretch>
        </p:blipFill>
        <p:spPr bwMode="auto">
          <a:xfrm>
            <a:off x="3124200" y="1588"/>
            <a:ext cx="838200" cy="838200"/>
          </a:xfrm>
          <a:prstGeom prst="rect">
            <a:avLst/>
          </a:prstGeom>
          <a:noFill/>
          <a:ln w="9525">
            <a:noFill/>
            <a:miter lim="800000"/>
            <a:headEnd/>
            <a:tailEnd/>
          </a:ln>
        </p:spPr>
      </p:pic>
      <p:pic>
        <p:nvPicPr>
          <p:cNvPr id="2052" name="Picture 6" descr="51039_raised_hands">
            <a:hlinkClick r:id="rId5"/>
          </p:cNvPr>
          <p:cNvPicPr>
            <a:picLocks noChangeAspect="1" noChangeArrowheads="1"/>
          </p:cNvPicPr>
          <p:nvPr/>
        </p:nvPicPr>
        <p:blipFill>
          <a:blip r:embed="rId6" cstate="print"/>
          <a:srcRect/>
          <a:stretch>
            <a:fillRect/>
          </a:stretch>
        </p:blipFill>
        <p:spPr bwMode="auto">
          <a:xfrm>
            <a:off x="6019800" y="0"/>
            <a:ext cx="1104900" cy="838200"/>
          </a:xfrm>
          <a:prstGeom prst="rect">
            <a:avLst/>
          </a:prstGeom>
          <a:noFill/>
          <a:ln w="9525">
            <a:noFill/>
            <a:miter lim="800000"/>
            <a:headEnd/>
            <a:tailEnd/>
          </a:ln>
        </p:spPr>
      </p:pic>
      <p:pic>
        <p:nvPicPr>
          <p:cNvPr id="2053" name="Picture 7" descr="worship">
            <a:hlinkClick r:id="rId7"/>
          </p:cNvPr>
          <p:cNvPicPr>
            <a:picLocks noChangeAspect="1" noChangeArrowheads="1"/>
          </p:cNvPicPr>
          <p:nvPr/>
        </p:nvPicPr>
        <p:blipFill>
          <a:blip r:embed="rId8" cstate="print"/>
          <a:srcRect/>
          <a:stretch>
            <a:fillRect/>
          </a:stretch>
        </p:blipFill>
        <p:spPr bwMode="auto">
          <a:xfrm>
            <a:off x="4876800" y="0"/>
            <a:ext cx="1143000" cy="839788"/>
          </a:xfrm>
          <a:prstGeom prst="rect">
            <a:avLst/>
          </a:prstGeom>
          <a:noFill/>
          <a:ln w="9525">
            <a:noFill/>
            <a:miter lim="800000"/>
            <a:headEnd/>
            <a:tailEnd/>
          </a:ln>
        </p:spPr>
      </p:pic>
      <p:pic>
        <p:nvPicPr>
          <p:cNvPr id="2054" name="Picture 8" descr="ausschnitt_aus_die_erschaffung_adams_7390001">
            <a:hlinkClick r:id="rId9"/>
          </p:cNvPr>
          <p:cNvPicPr>
            <a:picLocks noChangeAspect="1" noChangeArrowheads="1"/>
          </p:cNvPicPr>
          <p:nvPr/>
        </p:nvPicPr>
        <p:blipFill>
          <a:blip r:embed="rId10" cstate="print"/>
          <a:srcRect/>
          <a:stretch>
            <a:fillRect/>
          </a:stretch>
        </p:blipFill>
        <p:spPr bwMode="auto">
          <a:xfrm>
            <a:off x="609600" y="0"/>
            <a:ext cx="1371600" cy="835025"/>
          </a:xfrm>
          <a:prstGeom prst="rect">
            <a:avLst/>
          </a:prstGeom>
          <a:noFill/>
          <a:ln w="9525">
            <a:noFill/>
            <a:miter lim="800000"/>
            <a:headEnd/>
            <a:tailEnd/>
          </a:ln>
        </p:spPr>
      </p:pic>
      <p:pic>
        <p:nvPicPr>
          <p:cNvPr id="2055" name="Picture 9" descr="See full size image">
            <a:hlinkClick r:id="rId11"/>
          </p:cNvPr>
          <p:cNvPicPr>
            <a:picLocks noChangeAspect="1" noChangeArrowheads="1"/>
          </p:cNvPicPr>
          <p:nvPr/>
        </p:nvPicPr>
        <p:blipFill>
          <a:blip r:embed="rId12" cstate="print"/>
          <a:srcRect/>
          <a:stretch>
            <a:fillRect/>
          </a:stretch>
        </p:blipFill>
        <p:spPr bwMode="auto">
          <a:xfrm>
            <a:off x="3962400" y="0"/>
            <a:ext cx="914400" cy="812800"/>
          </a:xfrm>
          <a:prstGeom prst="rect">
            <a:avLst/>
          </a:prstGeom>
          <a:noFill/>
          <a:ln w="9525">
            <a:noFill/>
            <a:miter lim="800000"/>
            <a:headEnd/>
            <a:tailEnd/>
          </a:ln>
        </p:spPr>
      </p:pic>
      <p:pic>
        <p:nvPicPr>
          <p:cNvPr id="2056" name="Picture 10" descr="def-thumb">
            <a:hlinkClick r:id="rId13"/>
          </p:cNvPr>
          <p:cNvPicPr>
            <a:picLocks noChangeAspect="1" noChangeArrowheads="1"/>
          </p:cNvPicPr>
          <p:nvPr/>
        </p:nvPicPr>
        <p:blipFill>
          <a:blip r:embed="rId14" cstate="print"/>
          <a:srcRect/>
          <a:stretch>
            <a:fillRect/>
          </a:stretch>
        </p:blipFill>
        <p:spPr bwMode="auto">
          <a:xfrm>
            <a:off x="8077200" y="0"/>
            <a:ext cx="1066800" cy="788988"/>
          </a:xfrm>
          <a:prstGeom prst="rect">
            <a:avLst/>
          </a:prstGeom>
          <a:noFill/>
          <a:ln w="9525">
            <a:noFill/>
            <a:miter lim="800000"/>
            <a:headEnd/>
            <a:tailEnd/>
          </a:ln>
        </p:spPr>
      </p:pic>
      <p:pic>
        <p:nvPicPr>
          <p:cNvPr id="2057" name="Picture 11" descr="PraiseMotion">
            <a:hlinkClick r:id="rId15"/>
          </p:cNvPr>
          <p:cNvPicPr>
            <a:picLocks noChangeAspect="1" noChangeArrowheads="1"/>
          </p:cNvPicPr>
          <p:nvPr/>
        </p:nvPicPr>
        <p:blipFill>
          <a:blip r:embed="rId16" cstate="print"/>
          <a:srcRect/>
          <a:stretch>
            <a:fillRect/>
          </a:stretch>
        </p:blipFill>
        <p:spPr bwMode="auto">
          <a:xfrm>
            <a:off x="7086600" y="1588"/>
            <a:ext cx="990600" cy="836612"/>
          </a:xfrm>
          <a:prstGeom prst="rect">
            <a:avLst/>
          </a:prstGeom>
          <a:noFill/>
          <a:ln w="9525">
            <a:noFill/>
            <a:miter lim="800000"/>
            <a:headEnd/>
            <a:tailEnd/>
          </a:ln>
        </p:spPr>
      </p:pic>
      <p:sp>
        <p:nvSpPr>
          <p:cNvPr id="2058" name="Text Box 12"/>
          <p:cNvSpPr txBox="1">
            <a:spLocks noChangeArrowheads="1"/>
          </p:cNvSpPr>
          <p:nvPr/>
        </p:nvSpPr>
        <p:spPr bwMode="auto">
          <a:xfrm>
            <a:off x="0" y="771525"/>
            <a:ext cx="9144000" cy="373063"/>
          </a:xfrm>
          <a:prstGeom prst="rect">
            <a:avLst/>
          </a:prstGeom>
          <a:solidFill>
            <a:srgbClr val="3366FF"/>
          </a:solidFill>
          <a:ln w="6350">
            <a:solidFill>
              <a:srgbClr val="3366FF"/>
            </a:solidFill>
            <a:miter lim="800000"/>
            <a:headEnd/>
            <a:tailEnd/>
          </a:ln>
        </p:spPr>
        <p:txBody>
          <a:bodyPr>
            <a:spAutoFit/>
          </a:bodyPr>
          <a:lstStyle/>
          <a:p>
            <a:pPr>
              <a:spcBef>
                <a:spcPct val="50000"/>
              </a:spcBef>
            </a:pPr>
            <a:endParaRPr lang="en-US"/>
          </a:p>
        </p:txBody>
      </p:sp>
      <p:pic>
        <p:nvPicPr>
          <p:cNvPr id="2059" name="Picture 13" descr="bible3">
            <a:hlinkClick r:id="rId17"/>
          </p:cNvPr>
          <p:cNvPicPr>
            <a:picLocks noChangeAspect="1" noChangeArrowheads="1"/>
          </p:cNvPicPr>
          <p:nvPr/>
        </p:nvPicPr>
        <p:blipFill>
          <a:blip r:embed="rId18" cstate="print"/>
          <a:srcRect/>
          <a:stretch>
            <a:fillRect/>
          </a:stretch>
        </p:blipFill>
        <p:spPr bwMode="auto">
          <a:xfrm>
            <a:off x="-17463" y="0"/>
            <a:ext cx="627063" cy="762000"/>
          </a:xfrm>
          <a:prstGeom prst="rect">
            <a:avLst/>
          </a:prstGeom>
          <a:noFill/>
          <a:ln w="9525">
            <a:noFill/>
            <a:miter lim="800000"/>
            <a:headEnd/>
            <a:tailEnd/>
          </a:ln>
        </p:spPr>
      </p:pic>
      <p:pic>
        <p:nvPicPr>
          <p:cNvPr id="2060" name="Picture 14" descr="37489_82505">
            <a:hlinkClick r:id="rId19"/>
          </p:cNvPr>
          <p:cNvPicPr>
            <a:picLocks noChangeAspect="1" noChangeArrowheads="1"/>
          </p:cNvPicPr>
          <p:nvPr/>
        </p:nvPicPr>
        <p:blipFill>
          <a:blip r:embed="rId20" cstate="print"/>
          <a:srcRect/>
          <a:stretch>
            <a:fillRect/>
          </a:stretch>
        </p:blipFill>
        <p:spPr bwMode="auto">
          <a:xfrm>
            <a:off x="1981200" y="0"/>
            <a:ext cx="1143000" cy="762000"/>
          </a:xfrm>
          <a:prstGeom prst="rect">
            <a:avLst/>
          </a:prstGeom>
          <a:noFill/>
          <a:ln w="9525">
            <a:noFill/>
            <a:miter lim="800000"/>
            <a:headEnd/>
            <a:tailEnd/>
          </a:ln>
        </p:spPr>
      </p:pic>
      <p:sp>
        <p:nvSpPr>
          <p:cNvPr id="17" name="Rectangle 16"/>
          <p:cNvSpPr/>
          <p:nvPr/>
        </p:nvSpPr>
        <p:spPr>
          <a:xfrm>
            <a:off x="304800" y="1371600"/>
            <a:ext cx="6324600" cy="4801314"/>
          </a:xfrm>
          <a:prstGeom prst="rect">
            <a:avLst/>
          </a:prstGeom>
        </p:spPr>
        <p:txBody>
          <a:bodyPr wrap="square">
            <a:spAutoFit/>
          </a:bodyPr>
          <a:lstStyle/>
          <a:p>
            <a:r>
              <a:rPr lang="en-US" dirty="0" smtClean="0"/>
              <a:t>The teaching of Christ’s return is a central biblical theme that is meant to provide great comfort, motivation and encouragement for Christians</a:t>
            </a:r>
          </a:p>
          <a:p>
            <a:endParaRPr lang="en-US" dirty="0" smtClean="0"/>
          </a:p>
          <a:p>
            <a:pPr>
              <a:buFont typeface="Arial" pitchFamily="34" charset="0"/>
              <a:buChar char="•"/>
            </a:pPr>
            <a:r>
              <a:rPr lang="en-US" dirty="0" smtClean="0"/>
              <a:t> Biblical teaching…It’s for </a:t>
            </a:r>
            <a:r>
              <a:rPr lang="en-US" b="1" i="1" dirty="0" smtClean="0"/>
              <a:t>OUR SOUL</a:t>
            </a:r>
          </a:p>
          <a:p>
            <a:pPr>
              <a:buFont typeface="Arial" pitchFamily="34" charset="0"/>
              <a:buChar char="•"/>
            </a:pPr>
            <a:endParaRPr lang="en-US" dirty="0" smtClean="0"/>
          </a:p>
          <a:p>
            <a:pPr>
              <a:buFont typeface="Arial" pitchFamily="34" charset="0"/>
              <a:buChar char="•"/>
            </a:pPr>
            <a:r>
              <a:rPr lang="en-US" dirty="0" smtClean="0"/>
              <a:t> Is a lot like basic vitamins to the body. </a:t>
            </a:r>
          </a:p>
          <a:p>
            <a:endParaRPr lang="en-US" dirty="0" smtClean="0"/>
          </a:p>
          <a:p>
            <a:r>
              <a:rPr lang="en-US" i="1" dirty="0" smtClean="0"/>
              <a:t>Often we can go awhile without a specific vitamin without feeling the effects, but eventually we begin to experience a lack of energy and motivation. Similarly. As followers of Christ, and calling ourselves disciples, we can only go so long without “encouraging each other with these words” before we begin to feel the motivational effects….</a:t>
            </a:r>
          </a:p>
          <a:p>
            <a:endParaRPr lang="en-US" i="1" dirty="0" smtClean="0"/>
          </a:p>
          <a:p>
            <a:endParaRPr lang="en-US" i="1" dirty="0" smtClean="0"/>
          </a:p>
          <a:p>
            <a:r>
              <a:rPr lang="en-US" i="1" dirty="0" smtClean="0"/>
              <a:t>Now we are depressed…..</a:t>
            </a:r>
            <a:endParaRPr lang="en-US" i="1"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5" descr="worship">
            <a:hlinkClick r:id="rId3"/>
          </p:cNvPr>
          <p:cNvPicPr>
            <a:picLocks noChangeAspect="1" noChangeArrowheads="1"/>
          </p:cNvPicPr>
          <p:nvPr/>
        </p:nvPicPr>
        <p:blipFill>
          <a:blip r:embed="rId4" cstate="print"/>
          <a:srcRect b="5556"/>
          <a:stretch>
            <a:fillRect/>
          </a:stretch>
        </p:blipFill>
        <p:spPr bwMode="auto">
          <a:xfrm>
            <a:off x="3124200" y="1588"/>
            <a:ext cx="838200" cy="838200"/>
          </a:xfrm>
          <a:prstGeom prst="rect">
            <a:avLst/>
          </a:prstGeom>
          <a:noFill/>
          <a:ln w="9525">
            <a:noFill/>
            <a:miter lim="800000"/>
            <a:headEnd/>
            <a:tailEnd/>
          </a:ln>
        </p:spPr>
      </p:pic>
      <p:pic>
        <p:nvPicPr>
          <p:cNvPr id="2052" name="Picture 6" descr="51039_raised_hands">
            <a:hlinkClick r:id="rId5"/>
          </p:cNvPr>
          <p:cNvPicPr>
            <a:picLocks noChangeAspect="1" noChangeArrowheads="1"/>
          </p:cNvPicPr>
          <p:nvPr/>
        </p:nvPicPr>
        <p:blipFill>
          <a:blip r:embed="rId6" cstate="print"/>
          <a:srcRect/>
          <a:stretch>
            <a:fillRect/>
          </a:stretch>
        </p:blipFill>
        <p:spPr bwMode="auto">
          <a:xfrm>
            <a:off x="6019800" y="0"/>
            <a:ext cx="1104900" cy="838200"/>
          </a:xfrm>
          <a:prstGeom prst="rect">
            <a:avLst/>
          </a:prstGeom>
          <a:noFill/>
          <a:ln w="9525">
            <a:noFill/>
            <a:miter lim="800000"/>
            <a:headEnd/>
            <a:tailEnd/>
          </a:ln>
        </p:spPr>
      </p:pic>
      <p:pic>
        <p:nvPicPr>
          <p:cNvPr id="2053" name="Picture 7" descr="worship">
            <a:hlinkClick r:id="rId7"/>
          </p:cNvPr>
          <p:cNvPicPr>
            <a:picLocks noChangeAspect="1" noChangeArrowheads="1"/>
          </p:cNvPicPr>
          <p:nvPr/>
        </p:nvPicPr>
        <p:blipFill>
          <a:blip r:embed="rId8" cstate="print"/>
          <a:srcRect/>
          <a:stretch>
            <a:fillRect/>
          </a:stretch>
        </p:blipFill>
        <p:spPr bwMode="auto">
          <a:xfrm>
            <a:off x="4876800" y="0"/>
            <a:ext cx="1143000" cy="839788"/>
          </a:xfrm>
          <a:prstGeom prst="rect">
            <a:avLst/>
          </a:prstGeom>
          <a:noFill/>
          <a:ln w="9525">
            <a:noFill/>
            <a:miter lim="800000"/>
            <a:headEnd/>
            <a:tailEnd/>
          </a:ln>
        </p:spPr>
      </p:pic>
      <p:pic>
        <p:nvPicPr>
          <p:cNvPr id="2054" name="Picture 8" descr="ausschnitt_aus_die_erschaffung_adams_7390001">
            <a:hlinkClick r:id="rId9"/>
          </p:cNvPr>
          <p:cNvPicPr>
            <a:picLocks noChangeAspect="1" noChangeArrowheads="1"/>
          </p:cNvPicPr>
          <p:nvPr/>
        </p:nvPicPr>
        <p:blipFill>
          <a:blip r:embed="rId10" cstate="print"/>
          <a:srcRect/>
          <a:stretch>
            <a:fillRect/>
          </a:stretch>
        </p:blipFill>
        <p:spPr bwMode="auto">
          <a:xfrm>
            <a:off x="609600" y="0"/>
            <a:ext cx="1371600" cy="835025"/>
          </a:xfrm>
          <a:prstGeom prst="rect">
            <a:avLst/>
          </a:prstGeom>
          <a:noFill/>
          <a:ln w="9525">
            <a:noFill/>
            <a:miter lim="800000"/>
            <a:headEnd/>
            <a:tailEnd/>
          </a:ln>
        </p:spPr>
      </p:pic>
      <p:pic>
        <p:nvPicPr>
          <p:cNvPr id="2055" name="Picture 9" descr="See full size image">
            <a:hlinkClick r:id="rId11"/>
          </p:cNvPr>
          <p:cNvPicPr>
            <a:picLocks noChangeAspect="1" noChangeArrowheads="1"/>
          </p:cNvPicPr>
          <p:nvPr/>
        </p:nvPicPr>
        <p:blipFill>
          <a:blip r:embed="rId12" cstate="print"/>
          <a:srcRect/>
          <a:stretch>
            <a:fillRect/>
          </a:stretch>
        </p:blipFill>
        <p:spPr bwMode="auto">
          <a:xfrm>
            <a:off x="3962400" y="0"/>
            <a:ext cx="914400" cy="812800"/>
          </a:xfrm>
          <a:prstGeom prst="rect">
            <a:avLst/>
          </a:prstGeom>
          <a:noFill/>
          <a:ln w="9525">
            <a:noFill/>
            <a:miter lim="800000"/>
            <a:headEnd/>
            <a:tailEnd/>
          </a:ln>
        </p:spPr>
      </p:pic>
      <p:pic>
        <p:nvPicPr>
          <p:cNvPr id="2056" name="Picture 10" descr="def-thumb">
            <a:hlinkClick r:id="rId13"/>
          </p:cNvPr>
          <p:cNvPicPr>
            <a:picLocks noChangeAspect="1" noChangeArrowheads="1"/>
          </p:cNvPicPr>
          <p:nvPr/>
        </p:nvPicPr>
        <p:blipFill>
          <a:blip r:embed="rId14" cstate="print"/>
          <a:srcRect/>
          <a:stretch>
            <a:fillRect/>
          </a:stretch>
        </p:blipFill>
        <p:spPr bwMode="auto">
          <a:xfrm>
            <a:off x="8077200" y="0"/>
            <a:ext cx="1066800" cy="788988"/>
          </a:xfrm>
          <a:prstGeom prst="rect">
            <a:avLst/>
          </a:prstGeom>
          <a:noFill/>
          <a:ln w="9525">
            <a:noFill/>
            <a:miter lim="800000"/>
            <a:headEnd/>
            <a:tailEnd/>
          </a:ln>
        </p:spPr>
      </p:pic>
      <p:pic>
        <p:nvPicPr>
          <p:cNvPr id="2057" name="Picture 11" descr="PraiseMotion">
            <a:hlinkClick r:id="rId15"/>
          </p:cNvPr>
          <p:cNvPicPr>
            <a:picLocks noChangeAspect="1" noChangeArrowheads="1"/>
          </p:cNvPicPr>
          <p:nvPr/>
        </p:nvPicPr>
        <p:blipFill>
          <a:blip r:embed="rId16" cstate="print"/>
          <a:srcRect/>
          <a:stretch>
            <a:fillRect/>
          </a:stretch>
        </p:blipFill>
        <p:spPr bwMode="auto">
          <a:xfrm>
            <a:off x="7086600" y="1588"/>
            <a:ext cx="990600" cy="836612"/>
          </a:xfrm>
          <a:prstGeom prst="rect">
            <a:avLst/>
          </a:prstGeom>
          <a:noFill/>
          <a:ln w="9525">
            <a:noFill/>
            <a:miter lim="800000"/>
            <a:headEnd/>
            <a:tailEnd/>
          </a:ln>
        </p:spPr>
      </p:pic>
      <p:sp>
        <p:nvSpPr>
          <p:cNvPr id="2058" name="Text Box 12"/>
          <p:cNvSpPr txBox="1">
            <a:spLocks noChangeArrowheads="1"/>
          </p:cNvSpPr>
          <p:nvPr/>
        </p:nvSpPr>
        <p:spPr bwMode="auto">
          <a:xfrm>
            <a:off x="0" y="771525"/>
            <a:ext cx="9144000" cy="373063"/>
          </a:xfrm>
          <a:prstGeom prst="rect">
            <a:avLst/>
          </a:prstGeom>
          <a:solidFill>
            <a:srgbClr val="3366FF"/>
          </a:solidFill>
          <a:ln w="6350">
            <a:solidFill>
              <a:srgbClr val="3366FF"/>
            </a:solidFill>
            <a:miter lim="800000"/>
            <a:headEnd/>
            <a:tailEnd/>
          </a:ln>
        </p:spPr>
        <p:txBody>
          <a:bodyPr>
            <a:spAutoFit/>
          </a:bodyPr>
          <a:lstStyle/>
          <a:p>
            <a:pPr>
              <a:spcBef>
                <a:spcPct val="50000"/>
              </a:spcBef>
            </a:pPr>
            <a:endParaRPr lang="en-US"/>
          </a:p>
        </p:txBody>
      </p:sp>
      <p:pic>
        <p:nvPicPr>
          <p:cNvPr id="2059" name="Picture 13" descr="bible3">
            <a:hlinkClick r:id="rId17"/>
          </p:cNvPr>
          <p:cNvPicPr>
            <a:picLocks noChangeAspect="1" noChangeArrowheads="1"/>
          </p:cNvPicPr>
          <p:nvPr/>
        </p:nvPicPr>
        <p:blipFill>
          <a:blip r:embed="rId18" cstate="print"/>
          <a:srcRect/>
          <a:stretch>
            <a:fillRect/>
          </a:stretch>
        </p:blipFill>
        <p:spPr bwMode="auto">
          <a:xfrm>
            <a:off x="-17463" y="0"/>
            <a:ext cx="627063" cy="762000"/>
          </a:xfrm>
          <a:prstGeom prst="rect">
            <a:avLst/>
          </a:prstGeom>
          <a:noFill/>
          <a:ln w="9525">
            <a:noFill/>
            <a:miter lim="800000"/>
            <a:headEnd/>
            <a:tailEnd/>
          </a:ln>
        </p:spPr>
      </p:pic>
      <p:pic>
        <p:nvPicPr>
          <p:cNvPr id="2060" name="Picture 14" descr="37489_82505">
            <a:hlinkClick r:id="rId19"/>
          </p:cNvPr>
          <p:cNvPicPr>
            <a:picLocks noChangeAspect="1" noChangeArrowheads="1"/>
          </p:cNvPicPr>
          <p:nvPr/>
        </p:nvPicPr>
        <p:blipFill>
          <a:blip r:embed="rId20" cstate="print"/>
          <a:srcRect/>
          <a:stretch>
            <a:fillRect/>
          </a:stretch>
        </p:blipFill>
        <p:spPr bwMode="auto">
          <a:xfrm>
            <a:off x="1981200" y="0"/>
            <a:ext cx="1143000" cy="762000"/>
          </a:xfrm>
          <a:prstGeom prst="rect">
            <a:avLst/>
          </a:prstGeom>
          <a:noFill/>
          <a:ln w="9525">
            <a:noFill/>
            <a:miter lim="800000"/>
            <a:headEnd/>
            <a:tailEnd/>
          </a:ln>
        </p:spPr>
      </p:pic>
      <p:sp>
        <p:nvSpPr>
          <p:cNvPr id="34822" name="AutoShape 6" descr="Idyllic Summer Landscape In Rocky Mountain National Park, Colorad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Idyllic Summer Landscape In Rocky Mountain National Park, Colorado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8" name="Picture 12" descr="Grace Church - Psalm 23: Seeking Still Waters"/>
          <p:cNvPicPr>
            <a:picLocks noChangeAspect="1" noChangeArrowheads="1"/>
          </p:cNvPicPr>
          <p:nvPr/>
        </p:nvPicPr>
        <p:blipFill>
          <a:blip r:embed="rId21"/>
          <a:srcRect r="10456"/>
          <a:stretch>
            <a:fillRect/>
          </a:stretch>
        </p:blipFill>
        <p:spPr bwMode="auto">
          <a:xfrm>
            <a:off x="0" y="1143000"/>
            <a:ext cx="9144000" cy="5715000"/>
          </a:xfrm>
          <a:prstGeom prst="rect">
            <a:avLst/>
          </a:prstGeom>
          <a:noFill/>
        </p:spPr>
      </p:pic>
      <p:sp>
        <p:nvSpPr>
          <p:cNvPr id="19" name="TextBox 18"/>
          <p:cNvSpPr txBox="1"/>
          <p:nvPr/>
        </p:nvSpPr>
        <p:spPr>
          <a:xfrm>
            <a:off x="1524000" y="1371600"/>
            <a:ext cx="6400800" cy="923330"/>
          </a:xfrm>
          <a:prstGeom prst="rect">
            <a:avLst/>
          </a:prstGeom>
          <a:noFill/>
        </p:spPr>
        <p:txBody>
          <a:bodyPr wrap="square" rtlCol="0">
            <a:spAutoFit/>
          </a:bodyPr>
          <a:lstStyle/>
          <a:p>
            <a:r>
              <a:rPr lang="en-US" b="1" i="1" dirty="0" smtClean="0"/>
              <a:t>“Spiritual depression or unhappiness in the Christian life is very often due to our failure to realize the greatness of the gospel”                                           </a:t>
            </a:r>
            <a:r>
              <a:rPr lang="en-US" sz="900" b="1" i="1" dirty="0" smtClean="0"/>
              <a:t>-David Lloyd-Jones     </a:t>
            </a:r>
            <a:endParaRPr lang="en-US" b="1" i="1"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5" descr="worship">
            <a:hlinkClick r:id="rId3"/>
          </p:cNvPr>
          <p:cNvPicPr>
            <a:picLocks noChangeAspect="1" noChangeArrowheads="1"/>
          </p:cNvPicPr>
          <p:nvPr/>
        </p:nvPicPr>
        <p:blipFill>
          <a:blip r:embed="rId4" cstate="print"/>
          <a:srcRect b="5556"/>
          <a:stretch>
            <a:fillRect/>
          </a:stretch>
        </p:blipFill>
        <p:spPr bwMode="auto">
          <a:xfrm>
            <a:off x="3124200" y="1588"/>
            <a:ext cx="838200" cy="838200"/>
          </a:xfrm>
          <a:prstGeom prst="rect">
            <a:avLst/>
          </a:prstGeom>
          <a:noFill/>
          <a:ln w="9525">
            <a:noFill/>
            <a:miter lim="800000"/>
            <a:headEnd/>
            <a:tailEnd/>
          </a:ln>
        </p:spPr>
      </p:pic>
      <p:pic>
        <p:nvPicPr>
          <p:cNvPr id="2052" name="Picture 6" descr="51039_raised_hands">
            <a:hlinkClick r:id="rId5"/>
          </p:cNvPr>
          <p:cNvPicPr>
            <a:picLocks noChangeAspect="1" noChangeArrowheads="1"/>
          </p:cNvPicPr>
          <p:nvPr/>
        </p:nvPicPr>
        <p:blipFill>
          <a:blip r:embed="rId6" cstate="print"/>
          <a:srcRect/>
          <a:stretch>
            <a:fillRect/>
          </a:stretch>
        </p:blipFill>
        <p:spPr bwMode="auto">
          <a:xfrm>
            <a:off x="6019800" y="0"/>
            <a:ext cx="1104900" cy="838200"/>
          </a:xfrm>
          <a:prstGeom prst="rect">
            <a:avLst/>
          </a:prstGeom>
          <a:noFill/>
          <a:ln w="9525">
            <a:noFill/>
            <a:miter lim="800000"/>
            <a:headEnd/>
            <a:tailEnd/>
          </a:ln>
        </p:spPr>
      </p:pic>
      <p:pic>
        <p:nvPicPr>
          <p:cNvPr id="2053" name="Picture 7" descr="worship">
            <a:hlinkClick r:id="rId7"/>
          </p:cNvPr>
          <p:cNvPicPr>
            <a:picLocks noChangeAspect="1" noChangeArrowheads="1"/>
          </p:cNvPicPr>
          <p:nvPr/>
        </p:nvPicPr>
        <p:blipFill>
          <a:blip r:embed="rId8" cstate="print"/>
          <a:srcRect/>
          <a:stretch>
            <a:fillRect/>
          </a:stretch>
        </p:blipFill>
        <p:spPr bwMode="auto">
          <a:xfrm>
            <a:off x="4876800" y="0"/>
            <a:ext cx="1143000" cy="839788"/>
          </a:xfrm>
          <a:prstGeom prst="rect">
            <a:avLst/>
          </a:prstGeom>
          <a:noFill/>
          <a:ln w="9525">
            <a:noFill/>
            <a:miter lim="800000"/>
            <a:headEnd/>
            <a:tailEnd/>
          </a:ln>
        </p:spPr>
      </p:pic>
      <p:pic>
        <p:nvPicPr>
          <p:cNvPr id="2054" name="Picture 8" descr="ausschnitt_aus_die_erschaffung_adams_7390001">
            <a:hlinkClick r:id="rId9"/>
          </p:cNvPr>
          <p:cNvPicPr>
            <a:picLocks noChangeAspect="1" noChangeArrowheads="1"/>
          </p:cNvPicPr>
          <p:nvPr/>
        </p:nvPicPr>
        <p:blipFill>
          <a:blip r:embed="rId10" cstate="print"/>
          <a:srcRect/>
          <a:stretch>
            <a:fillRect/>
          </a:stretch>
        </p:blipFill>
        <p:spPr bwMode="auto">
          <a:xfrm>
            <a:off x="609600" y="0"/>
            <a:ext cx="1371600" cy="835025"/>
          </a:xfrm>
          <a:prstGeom prst="rect">
            <a:avLst/>
          </a:prstGeom>
          <a:noFill/>
          <a:ln w="9525">
            <a:noFill/>
            <a:miter lim="800000"/>
            <a:headEnd/>
            <a:tailEnd/>
          </a:ln>
        </p:spPr>
      </p:pic>
      <p:pic>
        <p:nvPicPr>
          <p:cNvPr id="2055" name="Picture 9" descr="See full size image">
            <a:hlinkClick r:id="rId11"/>
          </p:cNvPr>
          <p:cNvPicPr>
            <a:picLocks noChangeAspect="1" noChangeArrowheads="1"/>
          </p:cNvPicPr>
          <p:nvPr/>
        </p:nvPicPr>
        <p:blipFill>
          <a:blip r:embed="rId12" cstate="print"/>
          <a:srcRect/>
          <a:stretch>
            <a:fillRect/>
          </a:stretch>
        </p:blipFill>
        <p:spPr bwMode="auto">
          <a:xfrm>
            <a:off x="3962400" y="0"/>
            <a:ext cx="914400" cy="812800"/>
          </a:xfrm>
          <a:prstGeom prst="rect">
            <a:avLst/>
          </a:prstGeom>
          <a:noFill/>
          <a:ln w="9525">
            <a:noFill/>
            <a:miter lim="800000"/>
            <a:headEnd/>
            <a:tailEnd/>
          </a:ln>
        </p:spPr>
      </p:pic>
      <p:pic>
        <p:nvPicPr>
          <p:cNvPr id="2056" name="Picture 10" descr="def-thumb">
            <a:hlinkClick r:id="rId13"/>
          </p:cNvPr>
          <p:cNvPicPr>
            <a:picLocks noChangeAspect="1" noChangeArrowheads="1"/>
          </p:cNvPicPr>
          <p:nvPr/>
        </p:nvPicPr>
        <p:blipFill>
          <a:blip r:embed="rId14" cstate="print"/>
          <a:srcRect/>
          <a:stretch>
            <a:fillRect/>
          </a:stretch>
        </p:blipFill>
        <p:spPr bwMode="auto">
          <a:xfrm>
            <a:off x="8077200" y="0"/>
            <a:ext cx="1066800" cy="788988"/>
          </a:xfrm>
          <a:prstGeom prst="rect">
            <a:avLst/>
          </a:prstGeom>
          <a:noFill/>
          <a:ln w="9525">
            <a:noFill/>
            <a:miter lim="800000"/>
            <a:headEnd/>
            <a:tailEnd/>
          </a:ln>
        </p:spPr>
      </p:pic>
      <p:pic>
        <p:nvPicPr>
          <p:cNvPr id="2057" name="Picture 11" descr="PraiseMotion">
            <a:hlinkClick r:id="rId15"/>
          </p:cNvPr>
          <p:cNvPicPr>
            <a:picLocks noChangeAspect="1" noChangeArrowheads="1"/>
          </p:cNvPicPr>
          <p:nvPr/>
        </p:nvPicPr>
        <p:blipFill>
          <a:blip r:embed="rId16" cstate="print"/>
          <a:srcRect/>
          <a:stretch>
            <a:fillRect/>
          </a:stretch>
        </p:blipFill>
        <p:spPr bwMode="auto">
          <a:xfrm>
            <a:off x="7086600" y="1588"/>
            <a:ext cx="990600" cy="836612"/>
          </a:xfrm>
          <a:prstGeom prst="rect">
            <a:avLst/>
          </a:prstGeom>
          <a:noFill/>
          <a:ln w="9525">
            <a:noFill/>
            <a:miter lim="800000"/>
            <a:headEnd/>
            <a:tailEnd/>
          </a:ln>
        </p:spPr>
      </p:pic>
      <p:sp>
        <p:nvSpPr>
          <p:cNvPr id="2058" name="Text Box 12"/>
          <p:cNvSpPr txBox="1">
            <a:spLocks noChangeArrowheads="1"/>
          </p:cNvSpPr>
          <p:nvPr/>
        </p:nvSpPr>
        <p:spPr bwMode="auto">
          <a:xfrm>
            <a:off x="0" y="771525"/>
            <a:ext cx="9144000" cy="373063"/>
          </a:xfrm>
          <a:prstGeom prst="rect">
            <a:avLst/>
          </a:prstGeom>
          <a:solidFill>
            <a:srgbClr val="3366FF"/>
          </a:solidFill>
          <a:ln w="6350">
            <a:solidFill>
              <a:srgbClr val="3366FF"/>
            </a:solidFill>
            <a:miter lim="800000"/>
            <a:headEnd/>
            <a:tailEnd/>
          </a:ln>
        </p:spPr>
        <p:txBody>
          <a:bodyPr>
            <a:spAutoFit/>
          </a:bodyPr>
          <a:lstStyle/>
          <a:p>
            <a:pPr>
              <a:spcBef>
                <a:spcPct val="50000"/>
              </a:spcBef>
            </a:pPr>
            <a:endParaRPr lang="en-US"/>
          </a:p>
        </p:txBody>
      </p:sp>
      <p:pic>
        <p:nvPicPr>
          <p:cNvPr id="2059" name="Picture 13" descr="bible3">
            <a:hlinkClick r:id="rId17"/>
          </p:cNvPr>
          <p:cNvPicPr>
            <a:picLocks noChangeAspect="1" noChangeArrowheads="1"/>
          </p:cNvPicPr>
          <p:nvPr/>
        </p:nvPicPr>
        <p:blipFill>
          <a:blip r:embed="rId18" cstate="print"/>
          <a:srcRect/>
          <a:stretch>
            <a:fillRect/>
          </a:stretch>
        </p:blipFill>
        <p:spPr bwMode="auto">
          <a:xfrm>
            <a:off x="-17463" y="0"/>
            <a:ext cx="627063" cy="762000"/>
          </a:xfrm>
          <a:prstGeom prst="rect">
            <a:avLst/>
          </a:prstGeom>
          <a:noFill/>
          <a:ln w="9525">
            <a:noFill/>
            <a:miter lim="800000"/>
            <a:headEnd/>
            <a:tailEnd/>
          </a:ln>
        </p:spPr>
      </p:pic>
      <p:pic>
        <p:nvPicPr>
          <p:cNvPr id="2060" name="Picture 14" descr="37489_82505">
            <a:hlinkClick r:id="rId19"/>
          </p:cNvPr>
          <p:cNvPicPr>
            <a:picLocks noChangeAspect="1" noChangeArrowheads="1"/>
          </p:cNvPicPr>
          <p:nvPr/>
        </p:nvPicPr>
        <p:blipFill>
          <a:blip r:embed="rId20" cstate="print"/>
          <a:srcRect/>
          <a:stretch>
            <a:fillRect/>
          </a:stretch>
        </p:blipFill>
        <p:spPr bwMode="auto">
          <a:xfrm>
            <a:off x="1981200" y="0"/>
            <a:ext cx="1143000" cy="762000"/>
          </a:xfrm>
          <a:prstGeom prst="rect">
            <a:avLst/>
          </a:prstGeom>
          <a:noFill/>
          <a:ln w="9525">
            <a:noFill/>
            <a:miter lim="800000"/>
            <a:headEnd/>
            <a:tailEnd/>
          </a:ln>
        </p:spPr>
      </p:pic>
      <p:pic>
        <p:nvPicPr>
          <p:cNvPr id="35842" name="Picture 2" descr="https://cdn1-www.cru.org/content/experience-fragments/shared-library/language-masters/en/train-and-grow/spiritual-growth/devotionals/the-return-of-christ/the-return-of-christ/_jcr_content/root/image.coreimg.jpeg/1554303554562/email-return-of-christ.jpeg.pagespeed.ce.YYtO5bL81W.jpg"/>
          <p:cNvPicPr>
            <a:picLocks noChangeAspect="1" noChangeArrowheads="1"/>
          </p:cNvPicPr>
          <p:nvPr/>
        </p:nvPicPr>
        <p:blipFill>
          <a:blip r:embed="rId21"/>
          <a:srcRect/>
          <a:stretch>
            <a:fillRect/>
          </a:stretch>
        </p:blipFill>
        <p:spPr bwMode="auto">
          <a:xfrm>
            <a:off x="0" y="1143000"/>
            <a:ext cx="9144000" cy="5715000"/>
          </a:xfrm>
          <a:prstGeom prst="rect">
            <a:avLst/>
          </a:prstGeom>
          <a:noFill/>
        </p:spPr>
      </p:pic>
      <p:sp>
        <p:nvSpPr>
          <p:cNvPr id="17" name="TextBox 16"/>
          <p:cNvSpPr txBox="1"/>
          <p:nvPr/>
        </p:nvSpPr>
        <p:spPr>
          <a:xfrm>
            <a:off x="1219200" y="762000"/>
            <a:ext cx="6019800" cy="369332"/>
          </a:xfrm>
          <a:prstGeom prst="rect">
            <a:avLst/>
          </a:prstGeom>
          <a:noFill/>
        </p:spPr>
        <p:txBody>
          <a:bodyPr wrap="square" rtlCol="0">
            <a:spAutoFit/>
          </a:bodyPr>
          <a:lstStyle/>
          <a:p>
            <a:pPr algn="ctr"/>
            <a:r>
              <a:rPr lang="en-US" b="1" dirty="0" smtClean="0">
                <a:solidFill>
                  <a:schemeClr val="bg1"/>
                </a:solidFill>
              </a:rPr>
              <a:t>Whatever happened to Heaven Talk ?</a:t>
            </a:r>
            <a:endParaRPr lang="en-US" b="1" dirty="0">
              <a:solidFill>
                <a:schemeClr val="bg1"/>
              </a:solidFill>
            </a:endParaRPr>
          </a:p>
        </p:txBody>
      </p:sp>
      <p:sp>
        <p:nvSpPr>
          <p:cNvPr id="19" name="TextBox 18"/>
          <p:cNvSpPr txBox="1"/>
          <p:nvPr/>
        </p:nvSpPr>
        <p:spPr>
          <a:xfrm>
            <a:off x="0" y="1905000"/>
            <a:ext cx="3124200" cy="369332"/>
          </a:xfrm>
          <a:prstGeom prst="rect">
            <a:avLst/>
          </a:prstGeom>
          <a:noFill/>
        </p:spPr>
        <p:txBody>
          <a:bodyPr wrap="square" rtlCol="0">
            <a:spAutoFit/>
          </a:bodyPr>
          <a:lstStyle/>
          <a:p>
            <a:r>
              <a:rPr lang="en-US" b="1" dirty="0" smtClean="0"/>
              <a:t>People are interested in…  </a:t>
            </a:r>
          </a:p>
        </p:txBody>
      </p:sp>
      <p:sp>
        <p:nvSpPr>
          <p:cNvPr id="20" name="Rectangle 19"/>
          <p:cNvSpPr/>
          <p:nvPr/>
        </p:nvSpPr>
        <p:spPr>
          <a:xfrm>
            <a:off x="1524000" y="2895600"/>
            <a:ext cx="2819400" cy="1791563"/>
          </a:xfrm>
          <a:prstGeom prst="rect">
            <a:avLst/>
          </a:prstGeom>
        </p:spPr>
        <p:txBody>
          <a:bodyPr wrap="square">
            <a:spAutoFit/>
          </a:bodyPr>
          <a:lstStyle/>
          <a:p>
            <a:pPr>
              <a:buFont typeface="Arial" pitchFamily="34" charset="0"/>
              <a:buChar char="•"/>
            </a:pPr>
            <a:r>
              <a:rPr lang="en-US" b="1" dirty="0" smtClean="0"/>
              <a:t>Current Events</a:t>
            </a:r>
          </a:p>
          <a:p>
            <a:pPr>
              <a:buFont typeface="Arial" pitchFamily="34" charset="0"/>
              <a:buChar char="•"/>
            </a:pPr>
            <a:r>
              <a:rPr lang="en-US" b="1" dirty="0" smtClean="0"/>
              <a:t>Making Money</a:t>
            </a:r>
          </a:p>
          <a:p>
            <a:pPr>
              <a:buFont typeface="Arial" pitchFamily="34" charset="0"/>
              <a:buChar char="•"/>
            </a:pPr>
            <a:r>
              <a:rPr lang="en-US" b="1" dirty="0" smtClean="0"/>
              <a:t>Getting Married </a:t>
            </a:r>
          </a:p>
          <a:p>
            <a:pPr>
              <a:buFont typeface="Arial" pitchFamily="34" charset="0"/>
              <a:buChar char="•"/>
            </a:pPr>
            <a:r>
              <a:rPr lang="en-US" b="1" dirty="0" smtClean="0"/>
              <a:t>Raising a family</a:t>
            </a:r>
          </a:p>
          <a:p>
            <a:pPr>
              <a:buFont typeface="Arial" pitchFamily="34" charset="0"/>
              <a:buChar char="•"/>
            </a:pPr>
            <a:r>
              <a:rPr lang="en-US" b="1" dirty="0" smtClean="0"/>
              <a:t>Education</a:t>
            </a:r>
          </a:p>
          <a:p>
            <a:pPr>
              <a:buFont typeface="Arial" pitchFamily="34" charset="0"/>
              <a:buChar char="•"/>
            </a:pPr>
            <a:r>
              <a:rPr lang="en-US" b="1" dirty="0" smtClean="0"/>
              <a:t>Social Media “Likes”</a:t>
            </a:r>
          </a:p>
        </p:txBody>
      </p:sp>
      <p:sp>
        <p:nvSpPr>
          <p:cNvPr id="21" name="Rectangle 20"/>
          <p:cNvSpPr/>
          <p:nvPr/>
        </p:nvSpPr>
        <p:spPr>
          <a:xfrm>
            <a:off x="304800" y="5257800"/>
            <a:ext cx="4572000" cy="1200329"/>
          </a:xfrm>
          <a:prstGeom prst="rect">
            <a:avLst/>
          </a:prstGeom>
        </p:spPr>
        <p:txBody>
          <a:bodyPr>
            <a:spAutoFit/>
          </a:bodyPr>
          <a:lstStyle/>
          <a:p>
            <a:r>
              <a:rPr lang="en-US" b="1" dirty="0" smtClean="0"/>
              <a:t>It is Possible for us to become so concerned with the affairs of the world that we totally forget that glory which is to come                </a:t>
            </a:r>
            <a:r>
              <a:rPr lang="en-US" sz="1100" b="1" dirty="0" smtClean="0"/>
              <a:t>Romans 8:18</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5562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US" sz="2000" b="1" dirty="0" smtClean="0"/>
              <a:t>Second Coming Of Christ in Two Phases</a:t>
            </a:r>
          </a:p>
          <a:p>
            <a:pPr eaLnBrk="1" hangingPunct="1">
              <a:lnSpc>
                <a:spcPct val="80000"/>
              </a:lnSpc>
              <a:buFontTx/>
              <a:buNone/>
            </a:pPr>
            <a:endParaRPr lang="en-US" sz="1600" dirty="0" smtClean="0"/>
          </a:p>
          <a:p>
            <a:pPr eaLnBrk="1" hangingPunct="1">
              <a:lnSpc>
                <a:spcPct val="80000"/>
              </a:lnSpc>
              <a:buFontTx/>
              <a:buNone/>
            </a:pPr>
            <a:r>
              <a:rPr lang="en-US" sz="1600" b="1" dirty="0" smtClean="0"/>
              <a:t>First</a:t>
            </a:r>
          </a:p>
          <a:p>
            <a:pPr eaLnBrk="1" hangingPunct="1">
              <a:lnSpc>
                <a:spcPct val="80000"/>
              </a:lnSpc>
              <a:buFontTx/>
              <a:buNone/>
            </a:pPr>
            <a:r>
              <a:rPr lang="en-US" sz="1600" dirty="0" smtClean="0"/>
              <a:t>He will come for his Bride, the CHURCH  who will meet him</a:t>
            </a:r>
          </a:p>
          <a:p>
            <a:pPr eaLnBrk="1" hangingPunct="1">
              <a:lnSpc>
                <a:spcPct val="80000"/>
              </a:lnSpc>
              <a:buFontTx/>
              <a:buNone/>
            </a:pPr>
            <a:r>
              <a:rPr lang="en-US" sz="1600" dirty="0" smtClean="0"/>
              <a:t> in the Air.</a:t>
            </a:r>
          </a:p>
          <a:p>
            <a:pPr eaLnBrk="1" hangingPunct="1">
              <a:lnSpc>
                <a:spcPct val="80000"/>
              </a:lnSpc>
              <a:buFontTx/>
              <a:buNone/>
            </a:pPr>
            <a:r>
              <a:rPr lang="en-US" sz="1600" dirty="0" smtClean="0"/>
              <a:t>This is known as the “Rapture” or often referred to as the “catching away of the church”. </a:t>
            </a:r>
          </a:p>
          <a:p>
            <a:pPr eaLnBrk="1" hangingPunct="1">
              <a:lnSpc>
                <a:spcPct val="80000"/>
              </a:lnSpc>
              <a:buFontTx/>
              <a:buNone/>
            </a:pPr>
            <a:r>
              <a:rPr lang="en-US" sz="1600" dirty="0" smtClean="0"/>
              <a:t>                                                                                                      </a:t>
            </a:r>
            <a:r>
              <a:rPr lang="en-US" sz="1600" b="1" dirty="0" smtClean="0"/>
              <a:t>1</a:t>
            </a:r>
            <a:r>
              <a:rPr lang="en-US" sz="1600" b="1" baseline="30000" dirty="0" smtClean="0"/>
              <a:t>st</a:t>
            </a:r>
            <a:r>
              <a:rPr lang="en-US" sz="1600" b="1" dirty="0" smtClean="0"/>
              <a:t> Thessalonians 4:17</a:t>
            </a:r>
          </a:p>
          <a:p>
            <a:pPr eaLnBrk="1" hangingPunct="1">
              <a:lnSpc>
                <a:spcPct val="80000"/>
              </a:lnSpc>
              <a:buFontTx/>
              <a:buNone/>
            </a:pPr>
            <a:endParaRPr lang="en-US" sz="1400" dirty="0" smtClean="0"/>
          </a:p>
          <a:p>
            <a:pPr eaLnBrk="1" hangingPunct="1">
              <a:lnSpc>
                <a:spcPct val="80000"/>
              </a:lnSpc>
              <a:buFontTx/>
              <a:buNone/>
            </a:pPr>
            <a:endParaRPr lang="en-US" sz="1400" dirty="0" smtClean="0"/>
          </a:p>
          <a:p>
            <a:pPr eaLnBrk="1" hangingPunct="1">
              <a:lnSpc>
                <a:spcPct val="80000"/>
              </a:lnSpc>
              <a:buFontTx/>
              <a:buNone/>
            </a:pPr>
            <a:endParaRPr lang="en-US" sz="2400" dirty="0" smtClean="0"/>
          </a:p>
          <a:p>
            <a:pPr eaLnBrk="1" hangingPunct="1">
              <a:lnSpc>
                <a:spcPct val="80000"/>
              </a:lnSpc>
              <a:buNone/>
            </a:pPr>
            <a:r>
              <a:rPr lang="en-US" sz="1600" b="1" dirty="0" smtClean="0"/>
              <a:t>Second</a:t>
            </a:r>
          </a:p>
          <a:p>
            <a:pPr eaLnBrk="1" hangingPunct="1">
              <a:lnSpc>
                <a:spcPct val="80000"/>
              </a:lnSpc>
              <a:buNone/>
            </a:pPr>
            <a:endParaRPr lang="en-US" sz="1600" dirty="0" smtClean="0"/>
          </a:p>
          <a:p>
            <a:pPr eaLnBrk="1" hangingPunct="1">
              <a:lnSpc>
                <a:spcPct val="80000"/>
              </a:lnSpc>
              <a:buNone/>
            </a:pPr>
            <a:r>
              <a:rPr lang="en-US" sz="1600" dirty="0" smtClean="0"/>
              <a:t>Christ completes his return to earth by Setting foot upon </a:t>
            </a:r>
          </a:p>
          <a:p>
            <a:pPr eaLnBrk="1" hangingPunct="1">
              <a:lnSpc>
                <a:spcPct val="80000"/>
              </a:lnSpc>
              <a:buNone/>
            </a:pPr>
            <a:r>
              <a:rPr lang="en-US" sz="1600" dirty="0" smtClean="0"/>
              <a:t>Mount Olivet, appearing with his saints.</a:t>
            </a:r>
          </a:p>
          <a:p>
            <a:pPr eaLnBrk="1" hangingPunct="1">
              <a:lnSpc>
                <a:spcPct val="80000"/>
              </a:lnSpc>
              <a:buNone/>
            </a:pPr>
            <a:endParaRPr lang="en-US" sz="1600" dirty="0" smtClean="0"/>
          </a:p>
          <a:p>
            <a:pPr eaLnBrk="1" hangingPunct="1">
              <a:lnSpc>
                <a:spcPct val="80000"/>
              </a:lnSpc>
              <a:buNone/>
            </a:pPr>
            <a:r>
              <a:rPr lang="en-US" sz="1600" dirty="0" smtClean="0"/>
              <a:t>The Return of Christ  or the Second Coming is referring to </a:t>
            </a:r>
          </a:p>
          <a:p>
            <a:pPr eaLnBrk="1" hangingPunct="1">
              <a:lnSpc>
                <a:spcPct val="80000"/>
              </a:lnSpc>
              <a:buNone/>
            </a:pPr>
            <a:r>
              <a:rPr lang="en-US" sz="1600" dirty="0" smtClean="0"/>
              <a:t>both aspect of his return when we talk of in general terms.</a:t>
            </a:r>
          </a:p>
          <a:p>
            <a:pPr lvl="1" eaLnBrk="1" hangingPunct="1">
              <a:lnSpc>
                <a:spcPct val="80000"/>
              </a:lnSpc>
              <a:buFontTx/>
              <a:buNone/>
            </a:pPr>
            <a:endParaRPr lang="en-US" sz="2400" dirty="0" smtClean="0"/>
          </a:p>
        </p:txBody>
      </p:sp>
      <p:sp>
        <p:nvSpPr>
          <p:cNvPr id="3075" name="Text Box 4"/>
          <p:cNvSpPr txBox="1">
            <a:spLocks noChangeArrowheads="1"/>
          </p:cNvSpPr>
          <p:nvPr/>
        </p:nvSpPr>
        <p:spPr bwMode="auto">
          <a:xfrm>
            <a:off x="2514600" y="762000"/>
            <a:ext cx="5257800" cy="461963"/>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rPr>
              <a:t>     </a:t>
            </a:r>
            <a:r>
              <a:rPr lang="en-US" sz="2400" b="1" dirty="0" smtClean="0">
                <a:solidFill>
                  <a:schemeClr val="bg1"/>
                </a:solidFill>
              </a:rPr>
              <a:t>Promise of his coming</a:t>
            </a:r>
            <a:endParaRPr lang="en-US" sz="24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48768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US" sz="2800" b="1" dirty="0" smtClean="0"/>
              <a:t>Jesus IS coming Back</a:t>
            </a:r>
          </a:p>
          <a:p>
            <a:pPr eaLnBrk="1" hangingPunct="1">
              <a:lnSpc>
                <a:spcPct val="80000"/>
              </a:lnSpc>
              <a:buFontTx/>
              <a:buNone/>
            </a:pPr>
            <a:endParaRPr lang="en-US" sz="1600" dirty="0" smtClean="0"/>
          </a:p>
          <a:p>
            <a:pPr lvl="1" eaLnBrk="1" hangingPunct="1">
              <a:lnSpc>
                <a:spcPct val="80000"/>
              </a:lnSpc>
              <a:buFontTx/>
              <a:buNone/>
            </a:pPr>
            <a:endParaRPr lang="en-US" sz="2400" dirty="0" smtClean="0"/>
          </a:p>
        </p:txBody>
      </p:sp>
      <p:sp>
        <p:nvSpPr>
          <p:cNvPr id="3075" name="Text Box 4"/>
          <p:cNvSpPr txBox="1">
            <a:spLocks noChangeArrowheads="1"/>
          </p:cNvSpPr>
          <p:nvPr/>
        </p:nvSpPr>
        <p:spPr bwMode="auto">
          <a:xfrm>
            <a:off x="2514600" y="762000"/>
            <a:ext cx="5257800" cy="461963"/>
          </a:xfrm>
          <a:prstGeom prst="rect">
            <a:avLst/>
          </a:prstGeom>
          <a:noFill/>
          <a:ln w="9525">
            <a:noFill/>
            <a:miter lim="800000"/>
            <a:headEnd/>
            <a:tailEnd/>
          </a:ln>
        </p:spPr>
        <p:txBody>
          <a:bodyPr>
            <a:spAutoFit/>
          </a:bodyPr>
          <a:lstStyle/>
          <a:p>
            <a:pPr>
              <a:spcBef>
                <a:spcPct val="50000"/>
              </a:spcBef>
            </a:pPr>
            <a:r>
              <a:rPr lang="en-US" sz="2400" b="1" dirty="0" smtClean="0">
                <a:solidFill>
                  <a:schemeClr val="bg1"/>
                </a:solidFill>
              </a:rPr>
              <a:t>Will you be Ready</a:t>
            </a:r>
            <a:endParaRPr lang="en-US" sz="2400" b="1" dirty="0">
              <a:solidFill>
                <a:schemeClr val="bg1"/>
              </a:solidFill>
            </a:endParaRPr>
          </a:p>
        </p:txBody>
      </p:sp>
      <p:sp>
        <p:nvSpPr>
          <p:cNvPr id="4" name="TextBox 3"/>
          <p:cNvSpPr txBox="1"/>
          <p:nvPr/>
        </p:nvSpPr>
        <p:spPr>
          <a:xfrm>
            <a:off x="762000" y="2438400"/>
            <a:ext cx="5410200" cy="4247317"/>
          </a:xfrm>
          <a:prstGeom prst="rect">
            <a:avLst/>
          </a:prstGeom>
          <a:noFill/>
        </p:spPr>
        <p:txBody>
          <a:bodyPr wrap="square" rtlCol="0">
            <a:spAutoFit/>
          </a:bodyPr>
          <a:lstStyle/>
          <a:p>
            <a:pPr>
              <a:buFont typeface="Wingdings" pitchFamily="2" charset="2"/>
              <a:buChar char="q"/>
            </a:pPr>
            <a:r>
              <a:rPr lang="en-US" dirty="0" smtClean="0"/>
              <a:t> It will be  personal return “This Same Jesus”</a:t>
            </a:r>
          </a:p>
          <a:p>
            <a:r>
              <a:rPr lang="en-US" dirty="0" smtClean="0"/>
              <a:t>                                                            Acts 1:11</a:t>
            </a:r>
          </a:p>
          <a:p>
            <a:pPr>
              <a:buFont typeface="Wingdings" pitchFamily="2" charset="2"/>
              <a:buChar char="q"/>
            </a:pPr>
            <a:endParaRPr lang="en-US" dirty="0" smtClean="0"/>
          </a:p>
          <a:p>
            <a:pPr>
              <a:buFont typeface="Wingdings" pitchFamily="2" charset="2"/>
              <a:buChar char="q"/>
            </a:pPr>
            <a:r>
              <a:rPr lang="en-US" dirty="0" smtClean="0"/>
              <a:t> It will be Physical- The same body he had when  </a:t>
            </a:r>
          </a:p>
          <a:p>
            <a:r>
              <a:rPr lang="en-US" dirty="0" smtClean="0"/>
              <a:t>    he was received up into heaven. Phil 3:20-21</a:t>
            </a:r>
          </a:p>
          <a:p>
            <a:endParaRPr lang="en-US" dirty="0" smtClean="0"/>
          </a:p>
          <a:p>
            <a:pPr>
              <a:buFont typeface="Wingdings" pitchFamily="2" charset="2"/>
              <a:buChar char="q"/>
            </a:pPr>
            <a:r>
              <a:rPr lang="en-US" dirty="0" smtClean="0"/>
              <a:t> It will be in “a moment”  to change from mortality  </a:t>
            </a:r>
          </a:p>
          <a:p>
            <a:r>
              <a:rPr lang="en-US" dirty="0" smtClean="0"/>
              <a:t>     to immortality…….INSTANT…..1</a:t>
            </a:r>
            <a:r>
              <a:rPr lang="en-US" baseline="30000" dirty="0" smtClean="0"/>
              <a:t>st</a:t>
            </a:r>
            <a:r>
              <a:rPr lang="en-US" dirty="0" smtClean="0"/>
              <a:t> </a:t>
            </a:r>
            <a:r>
              <a:rPr lang="en-US" dirty="0" err="1" smtClean="0"/>
              <a:t>Cor</a:t>
            </a:r>
            <a:r>
              <a:rPr lang="en-US" dirty="0" smtClean="0"/>
              <a:t> 15:52</a:t>
            </a:r>
          </a:p>
          <a:p>
            <a:pPr>
              <a:buFont typeface="Wingdings" pitchFamily="2" charset="2"/>
              <a:buChar char="q"/>
            </a:pPr>
            <a:endParaRPr lang="en-US" dirty="0" smtClean="0"/>
          </a:p>
          <a:p>
            <a:pPr>
              <a:buFont typeface="Wingdings" pitchFamily="2" charset="2"/>
              <a:buChar char="q"/>
            </a:pPr>
            <a:r>
              <a:rPr lang="en-US" dirty="0" smtClean="0"/>
              <a:t> It will be Visible…Jesus will come in the clouds and Every Eye shall behold him.1</a:t>
            </a:r>
            <a:r>
              <a:rPr lang="en-US" baseline="30000" dirty="0" smtClean="0"/>
              <a:t>st</a:t>
            </a:r>
            <a:r>
              <a:rPr lang="en-US" dirty="0" smtClean="0"/>
              <a:t> John 3:2</a:t>
            </a:r>
          </a:p>
          <a:p>
            <a:endParaRPr lang="en-US" dirty="0" smtClean="0"/>
          </a:p>
          <a:p>
            <a:pPr>
              <a:buFont typeface="Wingdings" pitchFamily="2" charset="2"/>
              <a:buChar char="q"/>
            </a:pPr>
            <a:endParaRPr lang="en-US" dirty="0" smtClean="0"/>
          </a:p>
          <a:p>
            <a:pPr>
              <a:buFont typeface="Wingdings" pitchFamily="2" charset="2"/>
              <a:buChar char="q"/>
            </a:pP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2286000" y="762000"/>
            <a:ext cx="6324600" cy="830997"/>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bg1"/>
                </a:solidFill>
              </a:rPr>
              <a:t>We (The Church) look for his return Coming Back</a:t>
            </a:r>
            <a:endParaRPr lang="en-US" sz="2400" b="1" dirty="0">
              <a:solidFill>
                <a:schemeClr val="bg1"/>
              </a:solidFill>
            </a:endParaRPr>
          </a:p>
        </p:txBody>
      </p:sp>
      <p:pic>
        <p:nvPicPr>
          <p:cNvPr id="39938" name="Picture 2" descr="Blessed Assurance: A Guide to Rapture Readiness - UNSEALED - World ..."/>
          <p:cNvPicPr>
            <a:picLocks noChangeAspect="1" noChangeArrowheads="1"/>
          </p:cNvPicPr>
          <p:nvPr/>
        </p:nvPicPr>
        <p:blipFill>
          <a:blip r:embed="rId4"/>
          <a:srcRect b="6977"/>
          <a:stretch>
            <a:fillRect/>
          </a:stretch>
        </p:blipFill>
        <p:spPr bwMode="auto">
          <a:xfrm>
            <a:off x="0" y="1143000"/>
            <a:ext cx="9144000" cy="5715000"/>
          </a:xfrm>
          <a:prstGeom prst="rect">
            <a:avLst/>
          </a:prstGeom>
          <a:noFill/>
        </p:spPr>
      </p:pic>
      <p:sp>
        <p:nvSpPr>
          <p:cNvPr id="7" name="TextBox 6"/>
          <p:cNvSpPr txBox="1"/>
          <p:nvPr/>
        </p:nvSpPr>
        <p:spPr>
          <a:xfrm>
            <a:off x="609600" y="1752600"/>
            <a:ext cx="4114800" cy="2031325"/>
          </a:xfrm>
          <a:prstGeom prst="rect">
            <a:avLst/>
          </a:prstGeom>
          <a:noFill/>
        </p:spPr>
        <p:txBody>
          <a:bodyPr wrap="square" rtlCol="0">
            <a:spAutoFit/>
          </a:bodyPr>
          <a:lstStyle/>
          <a:p>
            <a:r>
              <a:rPr lang="en-US" b="1" dirty="0" smtClean="0"/>
              <a:t>No one knows the day or the hour</a:t>
            </a:r>
          </a:p>
          <a:p>
            <a:endParaRPr lang="en-US" b="1" dirty="0" smtClean="0"/>
          </a:p>
          <a:p>
            <a:endParaRPr lang="en-US" b="1" dirty="0" smtClean="0"/>
          </a:p>
          <a:p>
            <a:r>
              <a:rPr lang="en-US" b="1" dirty="0" smtClean="0"/>
              <a:t>Are you ready or are you a bit scared?  Why?  Lets Talk.</a:t>
            </a:r>
          </a:p>
          <a:p>
            <a:endParaRPr lang="en-US" dirty="0" smtClean="0"/>
          </a:p>
          <a:p>
            <a:endParaRPr lang="en-US" dirty="0"/>
          </a:p>
        </p:txBody>
      </p:sp>
      <p:sp>
        <p:nvSpPr>
          <p:cNvPr id="8" name="TextBox 7"/>
          <p:cNvSpPr txBox="1"/>
          <p:nvPr/>
        </p:nvSpPr>
        <p:spPr>
          <a:xfrm>
            <a:off x="0" y="4495800"/>
            <a:ext cx="4724400" cy="2031325"/>
          </a:xfrm>
          <a:prstGeom prst="rect">
            <a:avLst/>
          </a:prstGeom>
          <a:noFill/>
        </p:spPr>
        <p:txBody>
          <a:bodyPr wrap="square" rtlCol="0">
            <a:spAutoFit/>
          </a:bodyPr>
          <a:lstStyle/>
          <a:p>
            <a:r>
              <a:rPr lang="en-US" i="1" dirty="0" smtClean="0"/>
              <a:t>We should be spending time preparing.</a:t>
            </a:r>
          </a:p>
          <a:p>
            <a:endParaRPr lang="en-US" i="1" dirty="0" smtClean="0"/>
          </a:p>
          <a:p>
            <a:r>
              <a:rPr lang="en-US" i="1" dirty="0" smtClean="0"/>
              <a:t>We can get caught up setting times and dates on appointments for the future with no regard for God or the Church.</a:t>
            </a:r>
          </a:p>
          <a:p>
            <a:endParaRPr lang="en-US" i="1" dirty="0" smtClean="0"/>
          </a:p>
          <a:p>
            <a:r>
              <a:rPr lang="en-US" i="1" dirty="0" smtClean="0"/>
              <a:t>Look at What God Says….</a:t>
            </a:r>
            <a:endParaRPr lang="en-US" i="1"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3806</TotalTime>
  <Words>721</Words>
  <Application>Microsoft Office PowerPoint</Application>
  <PresentationFormat>On-screen Show (4:3)</PresentationFormat>
  <Paragraphs>113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Cendant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Beware of the Lazarus Killers</dc:title>
  <dc:creator>kinnier</dc:creator>
  <cp:lastModifiedBy>lauren pallante</cp:lastModifiedBy>
  <cp:revision>264</cp:revision>
  <dcterms:created xsi:type="dcterms:W3CDTF">2009-09-17T19:13:46Z</dcterms:created>
  <dcterms:modified xsi:type="dcterms:W3CDTF">2020-06-26T00:40:21Z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1177950D-2284-4A2D-B881-9E1A496883FD</vt:lpwstr>
  </property>
  <property fmtid="{D5CDD505-2E9C-101B-9397-08002B2CF9AE}" pid="3" name="ArticulatePath">
    <vt:lpwstr>Heaven talk[17702]</vt:lpwstr>
  </property>
</Properties>
</file>