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71" r:id="rId3"/>
    <p:sldId id="257" r:id="rId4"/>
    <p:sldId id="262" r:id="rId5"/>
    <p:sldId id="263" r:id="rId6"/>
    <p:sldId id="260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636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ACED-4E10-480F-AB40-AEA477C65BC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E7E29-14ED-4FB6-B0BD-874CEBB2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us memorize in KJV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people just know it even if they don’t go to church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us can recite it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SHOULD WE?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suppose to have vain repetitions but vain repetitions are things we repeat with no understanding.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if we gain better understanding, does that change how we use this model prayer?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overly familiar with it so it loses its meaning (semantic satiation)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power in the lords prayer when used in context – and if we are lost praying or just starting out we can use is to get going. Even if we are trying to reset our prayer life,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use this in context to help prayer with a better understanding. When we pray the scripture, its not just reciting what the bible says but every word of Christ especially was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dilberate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intentional and knowing why can help take us to new prayer instead of our next prayer.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key is understanding what we are praying.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thy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getting, get understanding.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lords prayer Jesus is baptized and starts his ministry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 3:17 and he is established as Gods son - we hear divinity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know the story.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disciples would have heard here is the one who is starting the revolution, there is a new exodus,.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Jesus says our father, he is speaking revolution and hope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how Israel relates to God as father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 of Jesus on cross doesn’t take up full residence until end of story and we are between the cross and end of story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enacted the kingdom of God so we have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opprotunity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take that kingdom forward - He brought out rescue and redemption but its not fully manifested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have work to do bring it  about in our world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bad fathers? Personal context of God as a father doesn’t line up with a rescuer or redeemer?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 hard time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God Father - hopefully this context changes that for you. John 14:9 - if you can think of the character and behavior of Jesus as the example of a Father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are one.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Father reminds us of a God who rescues and redeems and moves through history - God acted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decisviely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conquer sin and death to rescue us from sin and death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address him as our father we are addressing as one who is faithful that we can collaborate with to see prayer come to fruition.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4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we dive into our discussion, Let’s lay some housekeeping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those on the phone you will have the opportunity to answer first. </a:t>
            </a:r>
          </a:p>
          <a:p>
            <a:r>
              <a:rPr lang="en-US" baseline="0" dirty="0" smtClean="0"/>
              <a:t>Those online, feel free to comment in the chat or raise your had to participate and I will call on you. </a:t>
            </a:r>
          </a:p>
          <a:p>
            <a:r>
              <a:rPr lang="en-US" baseline="0" dirty="0" smtClean="0"/>
              <a:t>Here is how you raise your hand (demonstrate) </a:t>
            </a:r>
          </a:p>
          <a:p>
            <a:r>
              <a:rPr lang="en-US" baseline="0" dirty="0" smtClean="0"/>
              <a:t>And to put it down you click it again. It may look different if you are on a mobile device. </a:t>
            </a:r>
          </a:p>
          <a:p>
            <a:r>
              <a:rPr lang="en-US" baseline="0" dirty="0" smtClean="0"/>
              <a:t>If you are not speaking, please keep your device on Mute.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RECORD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question – what has been your history with the Lord’s prayer? </a:t>
            </a:r>
          </a:p>
          <a:p>
            <a:r>
              <a:rPr lang="en-US" baseline="0" dirty="0" smtClean="0"/>
              <a:t>Do you think you should say it daily? </a:t>
            </a:r>
          </a:p>
          <a:p>
            <a:r>
              <a:rPr lang="en-US" baseline="0" dirty="0" smtClean="0"/>
              <a:t>Do you think you should say it </a:t>
            </a:r>
            <a:r>
              <a:rPr lang="en-US" baseline="0" dirty="0" err="1" smtClean="0"/>
              <a:t>outloud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Question what is your biggest take away from this teaching? </a:t>
            </a:r>
          </a:p>
          <a:p>
            <a:r>
              <a:rPr lang="en-US" baseline="0" dirty="0" smtClean="0"/>
              <a:t>Third Question – has the Lord’s prayer become more usable now with the </a:t>
            </a:r>
            <a:r>
              <a:rPr lang="en-US" baseline="0" dirty="0" err="1" smtClean="0"/>
              <a:t>undersanding</a:t>
            </a:r>
            <a:r>
              <a:rPr lang="en-US" baseline="0" dirty="0" smtClean="0"/>
              <a:t> of what Our Father means?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we are going to do something different, we are going to start</a:t>
            </a:r>
            <a:r>
              <a:rPr lang="en-US" baseline="0" dirty="0" smtClean="0"/>
              <a:t> a teaching series on the Lord’s prayer by Walking the Text. </a:t>
            </a:r>
          </a:p>
          <a:p>
            <a:r>
              <a:rPr lang="en-US" baseline="0" dirty="0" smtClean="0"/>
              <a:t>Each session is a 20 min video teaching then we are going to discuss. </a:t>
            </a:r>
          </a:p>
          <a:p>
            <a:r>
              <a:rPr lang="en-US" baseline="0" dirty="0" smtClean="0"/>
              <a:t>Its great because he takes it literally line by line and breaks it down. </a:t>
            </a:r>
          </a:p>
          <a:p>
            <a:r>
              <a:rPr lang="en-US" baseline="0" dirty="0" smtClean="0"/>
              <a:t>Those online, feel free to comment in the chat. </a:t>
            </a:r>
          </a:p>
          <a:p>
            <a:r>
              <a:rPr lang="en-US" baseline="0" dirty="0" smtClean="0"/>
              <a:t>Those on the phone we will makes sure you get space to participate when we review too.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as FYI, we cant show his recording in our recording because it may violate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guidelines, but we can record our discussion and post the lesson notes and post a link to his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video. </a:t>
            </a:r>
          </a:p>
          <a:p>
            <a:endParaRPr lang="en-US" dirty="0" smtClean="0"/>
          </a:p>
          <a:p>
            <a:r>
              <a:rPr lang="en-US" dirty="0" smtClean="0"/>
              <a:t>https://walkingthetext.com/category/the-teaching-series/the-lords-prayer/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prayer is an Overview of Jesus entire ministry in this prayer which is why it’s a model.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bring the bible story to a climax in his death, burial and resurrection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overly familiar with it so it loses its meaning (semantic satiation)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lets take apart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example line by line…or half line by half line – tonight we deal with Two words.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where we begin tonight, with the first line OUR FATHER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Establish- prayer is not God here is my honey-do list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us joining with God - to make the prayer a reality here on earth in our lives.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collaborate with God - but not just with God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how it begins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Father - communal or collaborative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not just about me and my story, its about the walk of Jesus which is not done in isolation.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father reminds us of the community aspect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reminds us there is a bigger story at play God invited us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not just about us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prayer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massive story going on since time began, Jesus was the main character but we have a hear to play but all the stories are connected.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 8 billion stories and people God is working for.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the center as much as we think we are - he is at the center and he working with us as we intersect with other lives.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context when Jesus gave this line?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language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used to say no one before Jesus called God Father.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Plenty of people called God father and Abba is a word with much wider use than daddy.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it mean for Jesus to call God Father?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context its given? What is in Jesus bible (OT) that gives Jesus context to call God father.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Began when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enslaved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egyypt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approaches Moses and asks him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 to get the people out of Egypt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4:22-23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 is my first born 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my son go so he can worship me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time God is identified as father he does here where he comes to rescue and redeem his son from slavery they could not get out of on their own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God as father - understand him as the one who rescues and redeems you from enslavement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 2: Herod hears about Jesus and Joseph takes them out to Egypt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Egypt I called my son - direct quote from Hose 11:1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Hosea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to do w Israel in the Ex 4 passage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about Israel or Jesus - YES both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Jesus comes out of Israel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the greatest expression of who Israel was called to be and he is fulfilling the plan of restoration for the entire world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connects us back to God as a rescuer in the old and new testament in this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idea of Jesus was like the new exodus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63:16 - you are our father (our redeemer of old is your name)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people are looking for revolution and rescue and the new exodus they use the language of our father because that is the name he uses when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 in exodus.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yourself again FATHER as rescuer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looking for the messiah to lead this charge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Pslams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2:7-8 You are my son, today I become your father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hear Jesus as son, we go to divinity but the people were not anticipating a divine being the messiah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thought he was a man walking out Gods way in the world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E29-14ED-4FB6-B0BD-874CEBB2E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Lord-Teach-Us-Prayer-Christian/dp/0687006147" TargetMode="External"/><Relationship Id="rId2" Type="http://schemas.openxmlformats.org/officeDocument/2006/relationships/hyperlink" Target="https://www.amazon.com/gp/product/0802871771/ref=as_li_qf_asin_il_tl?ie=UTF8&amp;tag=walkingthetext-20&amp;creative=9325&amp;linkCode=as2&amp;creativeASIN=0802871771&amp;linkId=10bbb5be8dbef3725e2130d8ae87fc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gp/product/0060693339/ref=as_li_qf_asin_il_tl?ie=UTF8&amp;tag=walkingthetext-20&amp;creative=9325&amp;linkCode=as2&amp;creativeASIN=0060693339&amp;linkId=cfd0dd373d74e0efa07e22533c5c049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+2&amp;version=NIV#fen-NIV-23185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Lord’s Prayer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Walking the Text – Brad Grey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6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3:17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baseline="30000" dirty="0"/>
              <a:t>17 </a:t>
            </a:r>
            <a:r>
              <a:rPr lang="en-US" sz="2800" dirty="0"/>
              <a:t>And a voice from heaven said, “This is my Son, whom I love; with him I am well pleased.”</a:t>
            </a:r>
          </a:p>
        </p:txBody>
      </p:sp>
    </p:spTree>
    <p:extLst>
      <p:ext uri="{BB962C8B-B14F-4D97-AF65-F5344CB8AC3E}">
        <p14:creationId xmlns:p14="http://schemas.microsoft.com/office/powerpoint/2010/main" val="314373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70"/>
            <a:ext cx="12284273" cy="5241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3390" y="6057900"/>
            <a:ext cx="29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Walking the Text.com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8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baseline="30000" dirty="0"/>
              <a:t>9 </a:t>
            </a:r>
            <a:r>
              <a:rPr lang="en-US" sz="2800" dirty="0"/>
              <a:t>Jesus answered: “Don’t you know me, Philip, even after I have been among you such a long time? Anyone who has seen me has seen the Father. How can you say, ‘Show us the Father’?</a:t>
            </a:r>
          </a:p>
        </p:txBody>
      </p:sp>
    </p:spTree>
    <p:extLst>
      <p:ext uri="{BB962C8B-B14F-4D97-AF65-F5344CB8AC3E}">
        <p14:creationId xmlns:p14="http://schemas.microsoft.com/office/powerpoint/2010/main" val="343134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has been your history with the Lord’s Prayer? Did you grow up saying it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What was your biggest takeaway from the teaching? </a:t>
            </a:r>
            <a:r>
              <a:rPr lang="en-US" sz="3200" dirty="0"/>
              <a:t> </a:t>
            </a:r>
          </a:p>
          <a:p>
            <a:r>
              <a:rPr lang="en-US" sz="3200" dirty="0" smtClean="0"/>
              <a:t>Has the Lord’s prayer become more usable now, with the understanding of what Our Father means? 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72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Study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Lord and His Prayer</a:t>
            </a:r>
            <a:r>
              <a:rPr lang="en-US" dirty="0"/>
              <a:t> by N.T. Wright </a:t>
            </a:r>
          </a:p>
          <a:p>
            <a:r>
              <a:rPr lang="en-US" dirty="0">
                <a:hlinkClick r:id="rId3"/>
              </a:rPr>
              <a:t>LORD, Teach Us</a:t>
            </a:r>
            <a:r>
              <a:rPr lang="en-US" dirty="0"/>
              <a:t> by William H. </a:t>
            </a:r>
            <a:r>
              <a:rPr lang="en-US" dirty="0" err="1"/>
              <a:t>Willimon</a:t>
            </a:r>
            <a:r>
              <a:rPr lang="en-US" dirty="0"/>
              <a:t> &amp; Stanley </a:t>
            </a:r>
            <a:r>
              <a:rPr lang="en-US" dirty="0" err="1"/>
              <a:t>Hauerwas</a:t>
            </a:r>
            <a:r>
              <a:rPr lang="en-US" dirty="0"/>
              <a:t> </a:t>
            </a:r>
          </a:p>
          <a:p>
            <a:r>
              <a:rPr lang="en-US" dirty="0">
                <a:hlinkClick r:id="rId4"/>
              </a:rPr>
              <a:t>The Divine Conspiracy</a:t>
            </a:r>
            <a:r>
              <a:rPr lang="en-US" dirty="0"/>
              <a:t> by Dallas Willard – Chapter 7 deals specifically with the Lord’s Prayer </a:t>
            </a:r>
          </a:p>
        </p:txBody>
      </p:sp>
    </p:spTree>
    <p:extLst>
      <p:ext uri="{BB962C8B-B14F-4D97-AF65-F5344CB8AC3E}">
        <p14:creationId xmlns:p14="http://schemas.microsoft.com/office/powerpoint/2010/main" val="310572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direction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8738" y="1704023"/>
            <a:ext cx="7315200" cy="34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6:9-13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baseline="30000" dirty="0"/>
              <a:t>9 </a:t>
            </a:r>
            <a:r>
              <a:rPr lang="en-US" sz="2800" dirty="0"/>
              <a:t>“This, then, is how you should pray:</a:t>
            </a:r>
          </a:p>
          <a:p>
            <a:r>
              <a:rPr lang="en-US" sz="2800" dirty="0" smtClean="0"/>
              <a:t>Our </a:t>
            </a:r>
            <a:r>
              <a:rPr lang="en-US" sz="2800" dirty="0"/>
              <a:t>Father in heaven,</a:t>
            </a:r>
            <a:br>
              <a:rPr lang="en-US" sz="2800" dirty="0"/>
            </a:br>
            <a:r>
              <a:rPr lang="en-US" sz="2800" dirty="0"/>
              <a:t>hallowed be your name,</a:t>
            </a:r>
            <a:br>
              <a:rPr lang="en-US" sz="2800" dirty="0"/>
            </a:br>
            <a:r>
              <a:rPr lang="en-US" sz="2800" b="1" baseline="30000" dirty="0"/>
              <a:t>10 </a:t>
            </a:r>
            <a:r>
              <a:rPr lang="en-US" sz="2800" dirty="0"/>
              <a:t>your kingdom come,</a:t>
            </a:r>
            <a:br>
              <a:rPr lang="en-US" sz="2800" dirty="0"/>
            </a:br>
            <a:r>
              <a:rPr lang="en-US" sz="2800" dirty="0"/>
              <a:t>your will be done,</a:t>
            </a:r>
            <a:br>
              <a:rPr lang="en-US" sz="2800" dirty="0"/>
            </a:br>
            <a:r>
              <a:rPr lang="en-US" sz="2800" dirty="0"/>
              <a:t>    on earth as it is in heaven.</a:t>
            </a:r>
            <a:br>
              <a:rPr lang="en-US" sz="2800" dirty="0"/>
            </a:br>
            <a:r>
              <a:rPr lang="en-US" sz="2800" b="1" baseline="30000" dirty="0"/>
              <a:t>11 </a:t>
            </a:r>
            <a:r>
              <a:rPr lang="en-US" sz="2800" dirty="0"/>
              <a:t>Give us today our daily bread.</a:t>
            </a:r>
            <a:br>
              <a:rPr lang="en-US" sz="2800" dirty="0"/>
            </a:br>
            <a:r>
              <a:rPr lang="en-US" sz="2800" b="1" baseline="30000" dirty="0"/>
              <a:t>12 </a:t>
            </a:r>
            <a:r>
              <a:rPr lang="en-US" sz="2800" dirty="0"/>
              <a:t>And forgive us our debts,</a:t>
            </a:r>
            <a:br>
              <a:rPr lang="en-US" sz="2800" dirty="0"/>
            </a:br>
            <a:r>
              <a:rPr lang="en-US" sz="2800" dirty="0"/>
              <a:t>    as we also have forgiven our debtors.</a:t>
            </a:r>
            <a:br>
              <a:rPr lang="en-US" sz="2800" dirty="0"/>
            </a:br>
            <a:r>
              <a:rPr lang="en-US" sz="2800" b="1" baseline="30000" dirty="0"/>
              <a:t>13 </a:t>
            </a:r>
            <a:r>
              <a:rPr lang="en-US" sz="2800" dirty="0"/>
              <a:t>And lead us not into </a:t>
            </a:r>
            <a:r>
              <a:rPr lang="en-US" sz="2800" dirty="0" smtClean="0"/>
              <a:t>temptation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   but deliver us from the evil one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7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FATHER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Communal Language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4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70"/>
            <a:ext cx="12284273" cy="5241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3390" y="6057900"/>
            <a:ext cx="29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Walking the Text.com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8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Exodus 4:22-23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/>
              <a:t>22 </a:t>
            </a:r>
            <a:r>
              <a:rPr lang="en-US" sz="3200" dirty="0"/>
              <a:t>Then say to Pharaoh, ‘This is what the </a:t>
            </a:r>
            <a:r>
              <a:rPr lang="en-US" sz="3200" cap="small" dirty="0"/>
              <a:t>Lord</a:t>
            </a:r>
            <a:r>
              <a:rPr lang="en-US" sz="3200" dirty="0"/>
              <a:t> says: Israel is my firstborn son, </a:t>
            </a:r>
            <a:endParaRPr lang="en-US" sz="3200" dirty="0" smtClean="0"/>
          </a:p>
          <a:p>
            <a:r>
              <a:rPr lang="en-US" sz="3200" b="1" baseline="30000" dirty="0" smtClean="0"/>
              <a:t>23</a:t>
            </a:r>
            <a:r>
              <a:rPr lang="en-US" sz="3200" b="1" baseline="30000" dirty="0"/>
              <a:t> </a:t>
            </a:r>
            <a:r>
              <a:rPr lang="en-US" sz="3200" dirty="0"/>
              <a:t>and I told you, “Let my son go, so he may worship me.” But you refused to let him go; so I will kill your firstborn son.’”</a:t>
            </a:r>
          </a:p>
        </p:txBody>
      </p:sp>
    </p:spTree>
    <p:extLst>
      <p:ext uri="{BB962C8B-B14F-4D97-AF65-F5344CB8AC3E}">
        <p14:creationId xmlns:p14="http://schemas.microsoft.com/office/powerpoint/2010/main" val="184400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 out of Egypt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Hosea 11:1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“When Israel was a child, I loved him,</a:t>
            </a:r>
            <a:br>
              <a:rPr lang="en-US" sz="2800" dirty="0"/>
            </a:br>
            <a:r>
              <a:rPr lang="en-US" sz="2800" dirty="0"/>
              <a:t>    and out of Egypt I called my son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Matthew 2:14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baseline="30000" dirty="0"/>
              <a:t>14 </a:t>
            </a:r>
            <a:r>
              <a:rPr lang="en-US" sz="2400" dirty="0"/>
              <a:t>So he got up, took the child and his mother during the night and left for Egypt, 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baseline="30000" dirty="0" smtClean="0"/>
              <a:t>15</a:t>
            </a:r>
            <a:r>
              <a:rPr lang="en-US" sz="2400" b="1" baseline="30000" dirty="0"/>
              <a:t> </a:t>
            </a:r>
            <a:r>
              <a:rPr lang="en-US" sz="2400" dirty="0"/>
              <a:t>where he stayed until the death of Herod. And so was fulfilled what the Lord had said through the prophet: “Out of Egypt I called my son.”</a:t>
            </a:r>
            <a:r>
              <a:rPr lang="en-US" sz="2400" baseline="30000" dirty="0"/>
              <a:t>[</a:t>
            </a:r>
            <a:r>
              <a:rPr lang="en-US" sz="2400" baseline="30000" dirty="0">
                <a:hlinkClick r:id="rId3" tooltip="See footnote c"/>
              </a:rPr>
              <a:t>c</a:t>
            </a:r>
            <a:r>
              <a:rPr lang="en-US" sz="2400" baseline="30000" dirty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0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Isiah 63:16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But you are our Father,</a:t>
            </a:r>
            <a:br>
              <a:rPr lang="en-US" sz="2800" dirty="0"/>
            </a:br>
            <a:r>
              <a:rPr lang="en-US" sz="2800" dirty="0"/>
              <a:t>    though Abraham does not know us</a:t>
            </a:r>
            <a:br>
              <a:rPr lang="en-US" sz="2800" dirty="0"/>
            </a:br>
            <a:r>
              <a:rPr lang="en-US" sz="2800" dirty="0"/>
              <a:t>    or Israel acknowledge us;</a:t>
            </a:r>
            <a:br>
              <a:rPr lang="en-US" sz="2800" dirty="0"/>
            </a:br>
            <a:r>
              <a:rPr lang="en-US" sz="2800" dirty="0"/>
              <a:t>you, </a:t>
            </a:r>
            <a:r>
              <a:rPr lang="en-US" sz="2800" cap="small" dirty="0"/>
              <a:t>Lord</a:t>
            </a:r>
            <a:r>
              <a:rPr lang="en-US" sz="2800" dirty="0"/>
              <a:t>, are our Father,</a:t>
            </a:r>
            <a:br>
              <a:rPr lang="en-US" sz="2800" dirty="0"/>
            </a:br>
            <a:r>
              <a:rPr lang="en-US" sz="2800" dirty="0"/>
              <a:t>    our Redeemer from of old is your name.</a:t>
            </a:r>
          </a:p>
        </p:txBody>
      </p:sp>
    </p:spTree>
    <p:extLst>
      <p:ext uri="{BB962C8B-B14F-4D97-AF65-F5344CB8AC3E}">
        <p14:creationId xmlns:p14="http://schemas.microsoft.com/office/powerpoint/2010/main" val="215709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Psalms 2:7-8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baseline="30000" dirty="0"/>
              <a:t>7 </a:t>
            </a:r>
            <a:r>
              <a:rPr lang="en-US" sz="2800" dirty="0"/>
              <a:t>I will proclaim the </a:t>
            </a:r>
            <a:r>
              <a:rPr lang="en-US" sz="2800" cap="small" dirty="0"/>
              <a:t>Lord</a:t>
            </a:r>
            <a:r>
              <a:rPr lang="en-US" sz="2800" dirty="0"/>
              <a:t>’s decree:</a:t>
            </a:r>
          </a:p>
          <a:p>
            <a:r>
              <a:rPr lang="en-US" sz="2800" dirty="0"/>
              <a:t>He said to me, “You are my son;</a:t>
            </a:r>
            <a:br>
              <a:rPr lang="en-US" sz="2800" dirty="0"/>
            </a:br>
            <a:r>
              <a:rPr lang="en-US" sz="2800" dirty="0"/>
              <a:t>    today I have become your father.</a:t>
            </a:r>
          </a:p>
        </p:txBody>
      </p:sp>
    </p:spTree>
    <p:extLst>
      <p:ext uri="{BB962C8B-B14F-4D97-AF65-F5344CB8AC3E}">
        <p14:creationId xmlns:p14="http://schemas.microsoft.com/office/powerpoint/2010/main" val="243038172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43</TotalTime>
  <Words>982</Words>
  <Application>Microsoft Office PowerPoint</Application>
  <PresentationFormat>Widescreen</PresentationFormat>
  <Paragraphs>165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Frame</vt:lpstr>
      <vt:lpstr>The Lord’s Prayer </vt:lpstr>
      <vt:lpstr>A different direction </vt:lpstr>
      <vt:lpstr>Matthew 6:9-13</vt:lpstr>
      <vt:lpstr>OUR FATHER </vt:lpstr>
      <vt:lpstr>PowerPoint Presentation</vt:lpstr>
      <vt:lpstr>Exodus 4:22-23</vt:lpstr>
      <vt:lpstr>Son out of Egypt</vt:lpstr>
      <vt:lpstr>Isiah 63:16</vt:lpstr>
      <vt:lpstr>Psalms 2:7-8</vt:lpstr>
      <vt:lpstr>Matthew 3:17 </vt:lpstr>
      <vt:lpstr>PowerPoint Presentation</vt:lpstr>
      <vt:lpstr>John 14:9</vt:lpstr>
      <vt:lpstr>Discussion Questions </vt:lpstr>
      <vt:lpstr>For Further Study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Lord’s Prayer </dc:title>
  <dc:creator>lauren pallante</dc:creator>
  <cp:lastModifiedBy>lauren pallante</cp:lastModifiedBy>
  <cp:revision>11</cp:revision>
  <dcterms:created xsi:type="dcterms:W3CDTF">2021-02-07T23:36:19Z</dcterms:created>
  <dcterms:modified xsi:type="dcterms:W3CDTF">2021-02-11T20:13:17Z</dcterms:modified>
</cp:coreProperties>
</file>